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91174-71A1-4965-821B-82EA9004A114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ECA3B-3176-4B7E-A98C-C518B7E140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965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ECA3B-3176-4B7E-A98C-C518B7E140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9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884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2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88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80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4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2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D1351-C373-4837-9013-7C57715FC316}" type="datetimeFigureOut">
              <a:rPr lang="en-GB" smtClean="0"/>
              <a:t>01/09/2017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D615-348C-4B1C-8C2B-C7F0EA5095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6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giving-and-receiving-feedback-1545/elements/scenario-4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giving-and-receiving-feedback-1545/elements/the-good-practice-feedback-model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giving-and-receiving-feedback-1545/elements/scenario-1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giving-and-receiving-feedback-1545/elements/scenario-2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hsx.uk/programmes/edward-jenner-programme/units/foundations/subjects/giving-and-receiving-feedback-1545/elements/scenario-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2238" y="4005692"/>
            <a:ext cx="9144000" cy="1655762"/>
          </a:xfrm>
        </p:spPr>
        <p:txBody>
          <a:bodyPr/>
          <a:lstStyle/>
          <a:p>
            <a:r>
              <a:rPr lang="en-GB" sz="3600" dirty="0" smtClean="0"/>
              <a:t>The Edward Jenner Programme</a:t>
            </a:r>
          </a:p>
          <a:p>
            <a:r>
              <a:rPr lang="en-GB" dirty="0" smtClean="0"/>
              <a:t>Giving and Receiving Feedback</a:t>
            </a:r>
            <a:endParaRPr lang="en-GB" dirty="0"/>
          </a:p>
        </p:txBody>
      </p:sp>
      <p:pic>
        <p:nvPicPr>
          <p:cNvPr id="1026" name="Picture 2" descr="Image result for the leadership academ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151" y="303771"/>
            <a:ext cx="6021860" cy="156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3098371" cy="268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7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4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https://nhsx.uk/programmes/edward-jenner-programme/units/foundations/subjects/giving-and-receiving-feedback-1545/elements/scenario-4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4 - Feedback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Take 5 minutes to note down in your online journal your thoughts.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How </a:t>
            </a:r>
            <a:r>
              <a:rPr lang="en-US" dirty="0"/>
              <a:t>did this approach differ? And what was it that the manager did to improve the session?</a:t>
            </a:r>
          </a:p>
        </p:txBody>
      </p:sp>
    </p:spTree>
    <p:extLst>
      <p:ext uri="{BB962C8B-B14F-4D97-AF65-F5344CB8AC3E}">
        <p14:creationId xmlns:p14="http://schemas.microsoft.com/office/powerpoint/2010/main" val="31446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Your Next Feedback Conversation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0172" y="2559446"/>
            <a:ext cx="11038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Now that we have a best practice model for feedback it’s important that you practice using it. Think about a situation that is coming up where you are going to be able to give feedback, positive or developmental, to one of your colleagues. </a:t>
            </a:r>
            <a:endParaRPr lang="en-US" dirty="0" smtClean="0"/>
          </a:p>
          <a:p>
            <a:pPr algn="ctr"/>
            <a:r>
              <a:rPr lang="en-US" dirty="0" smtClean="0"/>
              <a:t>Using </a:t>
            </a:r>
            <a:r>
              <a:rPr lang="en-US" dirty="0"/>
              <a:t>the feedback model we have looked at develop a plan for this feedback session so you can make sure you are giving feedback in a way that the recipient can understand it, accept it and do something about it.</a:t>
            </a:r>
          </a:p>
          <a:p>
            <a:pPr algn="ctr"/>
            <a:r>
              <a:rPr lang="en-US" dirty="0"/>
              <a:t>When you have had this conversation, we want you to record your thoughts about what went well and what you would do differently next time.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005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My Experience of Feedback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380752" y="1888822"/>
            <a:ext cx="10062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a leader you will often be required to give and receive feedback, to inspire your team to improve and to learn how you can improve as a leader. We’re going to take a look at some tools and techniques that can support you in giving feedback.</a:t>
            </a:r>
          </a:p>
          <a:p>
            <a:r>
              <a:rPr lang="en-US" dirty="0"/>
              <a:t>Take a moment to answer these questions </a:t>
            </a:r>
            <a:r>
              <a:rPr lang="en-US" dirty="0" smtClean="0"/>
              <a:t>on the online portal and </a:t>
            </a:r>
            <a:r>
              <a:rPr lang="en-US" dirty="0"/>
              <a:t>reflect on what your current impressions of giving feedback are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When </a:t>
            </a:r>
            <a:r>
              <a:rPr lang="en-US" dirty="0"/>
              <a:t>you hear the word feedback, what first comes to mind?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Do </a:t>
            </a:r>
            <a:r>
              <a:rPr lang="en-US" dirty="0"/>
              <a:t>you get feedback regularly?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Thinking </a:t>
            </a:r>
            <a:r>
              <a:rPr lang="en-US" dirty="0"/>
              <a:t>back on your career, can you remember times when you have had helpful feedback? What made it particularly helpful?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How </a:t>
            </a:r>
            <a:r>
              <a:rPr lang="en-US" dirty="0"/>
              <a:t>do you structure feedback conversations with your colleagues? What sort of things are you saying to others? How often do you give feedback?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Why </a:t>
            </a:r>
            <a:r>
              <a:rPr lang="en-US" dirty="0"/>
              <a:t>do you think others sometimes find it hard to receive feedback, both positive and negative?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 Good Practice Feedback Model</a:t>
            </a:r>
            <a:endParaRPr lang="en-GB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601362" y="2842054"/>
            <a:ext cx="110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https://nhsx.uk/programmes/edward-jenner-programme/units/foundations/subjects/giving-and-receiving-feedback-1545/elements/the-good-practice-feedback-model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66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1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https://nhsx.uk/programmes/edward-jenner-programme/units/foundations/subjects/giving-and-receiving-feedback-1545/elements/scenario-1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8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1 - Feedback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0172" y="2491282"/>
            <a:ext cx="110387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Take 5 minutes to note down in your online journal some responses to these questions: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What </a:t>
            </a:r>
            <a:r>
              <a:rPr lang="en-US" dirty="0"/>
              <a:t>do you think was going through Claire’s mind and how do you think she would be feeling now</a:t>
            </a:r>
            <a:r>
              <a:rPr lang="en-US" dirty="0" smtClean="0"/>
              <a:t>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/>
              <a:t>She seemed quite upset and angry, and didn’t seem sure as to which situation the manager was referring </a:t>
            </a:r>
            <a:r>
              <a:rPr lang="en-US" dirty="0" smtClean="0"/>
              <a:t>to.</a:t>
            </a:r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Do </a:t>
            </a:r>
            <a:r>
              <a:rPr lang="en-US" dirty="0"/>
              <a:t>you think the scene was conducted in the correct environment?</a:t>
            </a:r>
          </a:p>
        </p:txBody>
      </p:sp>
    </p:spTree>
    <p:extLst>
      <p:ext uri="{BB962C8B-B14F-4D97-AF65-F5344CB8AC3E}">
        <p14:creationId xmlns:p14="http://schemas.microsoft.com/office/powerpoint/2010/main" val="310865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2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https://nhsx.uk/programmes/edward-jenner-programme/units/foundations/subjects/giving-and-receiving-feedback-1545/elements/scenario-2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88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2 - Feedback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Take 5 minutes to note down in your online journal some responses to these questions: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How </a:t>
            </a:r>
            <a:r>
              <a:rPr lang="en-US" dirty="0"/>
              <a:t>did this session differ</a:t>
            </a:r>
            <a:r>
              <a:rPr lang="en-US" dirty="0" smtClean="0"/>
              <a:t>?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Was </a:t>
            </a:r>
            <a:r>
              <a:rPr lang="en-US" dirty="0"/>
              <a:t>it an improvement on the first session and what did the manager do differently?</a:t>
            </a:r>
          </a:p>
        </p:txBody>
      </p:sp>
    </p:spTree>
    <p:extLst>
      <p:ext uri="{BB962C8B-B14F-4D97-AF65-F5344CB8AC3E}">
        <p14:creationId xmlns:p14="http://schemas.microsoft.com/office/powerpoint/2010/main" val="35896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3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6"/>
              </a:rPr>
              <a:t>https://nhsx.uk/programmes/edward-jenner-programme/units/foundations/subjects/giving-and-receiving-feedback-1545/elements/scenario-3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4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2378" y="123568"/>
            <a:ext cx="11994292" cy="66314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3913" y="1089498"/>
            <a:ext cx="9144000" cy="1655762"/>
          </a:xfrm>
        </p:spPr>
        <p:txBody>
          <a:bodyPr/>
          <a:lstStyle/>
          <a:p>
            <a:endParaRPr lang="en-GB" sz="3600" dirty="0" smtClean="0">
              <a:solidFill>
                <a:srgbClr val="0070C0"/>
              </a:solidFill>
            </a:endParaRPr>
          </a:p>
          <a:p>
            <a:endParaRPr lang="en-GB" dirty="0"/>
          </a:p>
        </p:txBody>
      </p:sp>
      <p:pic>
        <p:nvPicPr>
          <p:cNvPr id="1028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95903"/>
            <a:ext cx="1854457" cy="160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823" y="5659393"/>
            <a:ext cx="1443567" cy="87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the leadership academy edward jenn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419" y="5560538"/>
            <a:ext cx="1768687" cy="107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the leadership academy edward jenner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5645698"/>
            <a:ext cx="1714415" cy="104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22388" y="797110"/>
            <a:ext cx="9209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Scenario 3 - Feedback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362" y="2842054"/>
            <a:ext cx="11038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Take 5 minutes to note down in your online journal your thoughts.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dirty="0" smtClean="0"/>
              <a:t>Do </a:t>
            </a:r>
            <a:r>
              <a:rPr lang="en-US" dirty="0"/>
              <a:t>you think the change of location made enough of a difference?</a:t>
            </a:r>
          </a:p>
        </p:txBody>
      </p:sp>
    </p:spTree>
    <p:extLst>
      <p:ext uri="{BB962C8B-B14F-4D97-AF65-F5344CB8AC3E}">
        <p14:creationId xmlns:p14="http://schemas.microsoft.com/office/powerpoint/2010/main" val="392224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502</Words>
  <Application>Microsoft Office PowerPoint</Application>
  <PresentationFormat>Widescreen</PresentationFormat>
  <Paragraphs>48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Liverpool Academy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Randles</dc:creator>
  <cp:lastModifiedBy>Hannah Randles</cp:lastModifiedBy>
  <cp:revision>10</cp:revision>
  <dcterms:created xsi:type="dcterms:W3CDTF">2017-08-23T13:55:25Z</dcterms:created>
  <dcterms:modified xsi:type="dcterms:W3CDTF">2017-09-01T08:28:30Z</dcterms:modified>
</cp:coreProperties>
</file>