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8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2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80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2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1351-C373-4837-9013-7C57715FC316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238" y="4005692"/>
            <a:ext cx="9144000" cy="1655762"/>
          </a:xfrm>
        </p:spPr>
        <p:txBody>
          <a:bodyPr/>
          <a:lstStyle/>
          <a:p>
            <a:r>
              <a:rPr lang="en-GB" sz="3600" dirty="0" smtClean="0"/>
              <a:t>The Edward Jenner Programme</a:t>
            </a:r>
          </a:p>
          <a:p>
            <a:r>
              <a:rPr lang="en-GB" dirty="0" smtClean="0"/>
              <a:t>Your Leadership Experience + Course Evaluation</a:t>
            </a:r>
            <a:endParaRPr lang="en-GB" dirty="0"/>
          </a:p>
        </p:txBody>
      </p:sp>
      <p:pic>
        <p:nvPicPr>
          <p:cNvPr id="1026" name="Picture 2" descr="Image result for the leadership academ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151" y="303771"/>
            <a:ext cx="6021860" cy="156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3098371" cy="268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7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6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4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Randles</dc:creator>
  <cp:lastModifiedBy>Hannah Randles</cp:lastModifiedBy>
  <cp:revision>11</cp:revision>
  <dcterms:created xsi:type="dcterms:W3CDTF">2017-08-23T13:55:25Z</dcterms:created>
  <dcterms:modified xsi:type="dcterms:W3CDTF">2017-08-23T14:04:14Z</dcterms:modified>
</cp:coreProperties>
</file>