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01/09/2017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01/09/2017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01/09/2017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01/09/2017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01/09/2017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01/09/2017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your-leadership-difference-1ecb/elements/your-leadership-difference-3eb1"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Your </a:t>
            </a:r>
            <a:r>
              <a:rPr lang="en-GB" smtClean="0"/>
              <a:t>Leadership Difference</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54876" y="766119"/>
            <a:ext cx="8600302" cy="523220"/>
          </a:xfrm>
          <a:prstGeom prst="rect">
            <a:avLst/>
          </a:prstGeom>
          <a:noFill/>
        </p:spPr>
        <p:txBody>
          <a:bodyPr wrap="square" rtlCol="0">
            <a:spAutoFit/>
          </a:bodyPr>
          <a:lstStyle/>
          <a:p>
            <a:pPr algn="ctr"/>
            <a:r>
              <a:rPr lang="en-GB" sz="2800" dirty="0" smtClean="0"/>
              <a:t>Your Leadership Difference</a:t>
            </a:r>
            <a:endParaRPr lang="en-GB" sz="2800" dirty="0"/>
          </a:p>
        </p:txBody>
      </p:sp>
      <p:sp>
        <p:nvSpPr>
          <p:cNvPr id="4" name="TextBox 3"/>
          <p:cNvSpPr txBox="1"/>
          <p:nvPr/>
        </p:nvSpPr>
        <p:spPr>
          <a:xfrm>
            <a:off x="1062681" y="2685535"/>
            <a:ext cx="10552670" cy="646331"/>
          </a:xfrm>
          <a:prstGeom prst="rect">
            <a:avLst/>
          </a:prstGeom>
          <a:noFill/>
        </p:spPr>
        <p:txBody>
          <a:bodyPr wrap="square" rtlCol="0">
            <a:spAutoFit/>
          </a:bodyPr>
          <a:lstStyle/>
          <a:p>
            <a:r>
              <a:rPr lang="en-GB" dirty="0">
                <a:hlinkClick r:id="rId6"/>
              </a:rPr>
              <a:t>https://nhsx.uk/programmes/edward-jenner-programme/units/foundations/subjects/your-leadership-difference-1ecb/elements/your-leadership-difference-3eb1</a:t>
            </a:r>
            <a:endParaRPr lang="en-GB"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3740" y="2102264"/>
            <a:ext cx="10676238" cy="3416320"/>
          </a:xfrm>
          <a:prstGeom prst="rect">
            <a:avLst/>
          </a:prstGeom>
          <a:noFill/>
        </p:spPr>
        <p:txBody>
          <a:bodyPr wrap="square" rtlCol="0">
            <a:spAutoFit/>
          </a:bodyPr>
          <a:lstStyle/>
          <a:p>
            <a:r>
              <a:rPr lang="en-US" b="1" dirty="0"/>
              <a:t>Reflect on how you have had an impact on patient care, the service you deliver and the engagement with the people you work with.</a:t>
            </a:r>
            <a:endParaRPr lang="en-US" dirty="0"/>
          </a:p>
          <a:p>
            <a:r>
              <a:rPr lang="en-US" dirty="0"/>
              <a:t>You may have implemented a new change and want to talk about that but are not seeing any real outcomes yet, that’s OK, we have given you 150 days in total to complete this programme and that should allow you plenty of time (about 3 months) to prepare. Or it maybe that you have changed your personal practice, in that case you may want to write about how others are responding to your new skills.</a:t>
            </a:r>
          </a:p>
          <a:p>
            <a:r>
              <a:rPr lang="en-US" dirty="0"/>
              <a:t>We are looking for you to display evidence of :</a:t>
            </a:r>
          </a:p>
          <a:p>
            <a:pPr marL="285750" indent="-285750">
              <a:buFont typeface="Wingdings" panose="05000000000000000000" pitchFamily="2" charset="2"/>
              <a:buChar char="ü"/>
            </a:pPr>
            <a:r>
              <a:rPr lang="en-US" dirty="0"/>
              <a:t>Implementing leadership skills from your learning on this programme</a:t>
            </a:r>
          </a:p>
          <a:p>
            <a:pPr marL="285750" indent="-285750">
              <a:buFont typeface="Wingdings" panose="05000000000000000000" pitchFamily="2" charset="2"/>
              <a:buChar char="ü"/>
            </a:pPr>
            <a:r>
              <a:rPr lang="en-US" dirty="0"/>
              <a:t>Reflecting on your own practice; How did trying out some of the new tools and models go? What went well, what areas do you ant to continue to develop?</a:t>
            </a:r>
          </a:p>
          <a:p>
            <a:pPr marL="285750" indent="-285750">
              <a:buFont typeface="Wingdings" panose="05000000000000000000" pitchFamily="2" charset="2"/>
              <a:buChar char="ü"/>
            </a:pPr>
            <a:r>
              <a:rPr lang="en-US" dirty="0"/>
              <a:t>The impact you have ultimately had on the delivery of care and the services you deliver</a:t>
            </a:r>
          </a:p>
          <a:p>
            <a:endParaRPr lang="en-GB" dirty="0"/>
          </a:p>
        </p:txBody>
      </p:sp>
      <p:sp>
        <p:nvSpPr>
          <p:cNvPr id="9" name="TextBox 8"/>
          <p:cNvSpPr txBox="1"/>
          <p:nvPr/>
        </p:nvSpPr>
        <p:spPr>
          <a:xfrm>
            <a:off x="2454876" y="766119"/>
            <a:ext cx="8600302" cy="523220"/>
          </a:xfrm>
          <a:prstGeom prst="rect">
            <a:avLst/>
          </a:prstGeom>
          <a:noFill/>
        </p:spPr>
        <p:txBody>
          <a:bodyPr wrap="square" rtlCol="0">
            <a:spAutoFit/>
          </a:bodyPr>
          <a:lstStyle/>
          <a:p>
            <a:pPr algn="ctr"/>
            <a:r>
              <a:rPr lang="en-GB" sz="2800" dirty="0" smtClean="0"/>
              <a:t>Your Leadership Difference</a:t>
            </a:r>
            <a:endParaRPr lang="en-GB" sz="2800"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192</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11</cp:revision>
  <dcterms:created xsi:type="dcterms:W3CDTF">2017-08-23T13:55:25Z</dcterms:created>
  <dcterms:modified xsi:type="dcterms:W3CDTF">2017-09-01T10:02:54Z</dcterms:modified>
</cp:coreProperties>
</file>