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68" r:id="rId16"/>
    <p:sldId id="272" r:id="rId17"/>
    <p:sldId id="273" r:id="rId18"/>
    <p:sldId id="271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51DF-5521-42BC-B596-E08E9300CF50}" type="datetimeFigureOut">
              <a:rPr lang="es-ES" smtClean="0"/>
              <a:t>19/04/2016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0927-923E-44DB-8796-FFE7F9AE049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9313" r="48258" b="9813"/>
          <a:stretch>
            <a:fillRect/>
          </a:stretch>
        </p:blipFill>
        <p:spPr bwMode="auto">
          <a:xfrm>
            <a:off x="389536" y="332656"/>
            <a:ext cx="25502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Los medios de transporte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1484784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 clase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18329" r="49365" b="9413"/>
          <a:stretch>
            <a:fillRect/>
          </a:stretch>
        </p:blipFill>
        <p:spPr bwMode="auto">
          <a:xfrm>
            <a:off x="179512" y="476672"/>
            <a:ext cx="23042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 clase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18329" r="49365" b="9413"/>
          <a:stretch>
            <a:fillRect/>
          </a:stretch>
        </p:blipFill>
        <p:spPr bwMode="auto">
          <a:xfrm>
            <a:off x="179512" y="476672"/>
            <a:ext cx="23042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classroom, a pencil, a pen, crayons, paper, a book, a ruler, scissors, a notebook, an eraser, a pencil sharpener, a desk, a blackboard, a computer, a </a:t>
            </a:r>
            <a:r>
              <a:rPr lang="en-US" dirty="0" err="1"/>
              <a:t>chai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Los deportes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endParaRPr lang="es-ES" sz="2000" b="1" dirty="0" smtClean="0"/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/12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5973" t="20091" r="50909" b="11172"/>
          <a:stretch>
            <a:fillRect/>
          </a:stretch>
        </p:blipFill>
        <p:spPr bwMode="auto">
          <a:xfrm>
            <a:off x="323528" y="332656"/>
            <a:ext cx="2160240" cy="63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Los deportes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endParaRPr lang="es-ES" sz="2000" b="1" dirty="0" smtClean="0"/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/12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5973" t="20091" r="50909" b="11172"/>
          <a:stretch>
            <a:fillRect/>
          </a:stretch>
        </p:blipFill>
        <p:spPr bwMode="auto">
          <a:xfrm>
            <a:off x="323528" y="332656"/>
            <a:ext cx="2160240" cy="63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soccer, </a:t>
            </a:r>
            <a:r>
              <a:rPr lang="es-ES" dirty="0" err="1"/>
              <a:t>baseball</a:t>
            </a:r>
            <a:r>
              <a:rPr lang="es-ES" dirty="0"/>
              <a:t>, </a:t>
            </a:r>
            <a:r>
              <a:rPr lang="es-ES" dirty="0" err="1"/>
              <a:t>football</a:t>
            </a:r>
            <a:r>
              <a:rPr lang="es-ES" dirty="0"/>
              <a:t>, golf, </a:t>
            </a:r>
            <a:r>
              <a:rPr lang="es-ES" dirty="0" err="1"/>
              <a:t>basketball</a:t>
            </a:r>
            <a:r>
              <a:rPr lang="es-ES" dirty="0"/>
              <a:t>, ice hockey, rugby, </a:t>
            </a:r>
            <a:r>
              <a:rPr lang="es-ES" dirty="0" err="1"/>
              <a:t>field</a:t>
            </a:r>
            <a:r>
              <a:rPr lang="es-ES" dirty="0"/>
              <a:t> hockey, </a:t>
            </a:r>
            <a:r>
              <a:rPr lang="es-ES" dirty="0" err="1"/>
              <a:t>volleyball</a:t>
            </a:r>
            <a:r>
              <a:rPr lang="es-ES" dirty="0"/>
              <a:t>, </a:t>
            </a:r>
            <a:r>
              <a:rPr lang="es-ES" dirty="0" err="1"/>
              <a:t>badminton</a:t>
            </a:r>
            <a:r>
              <a:rPr lang="es-ES" dirty="0"/>
              <a:t>, </a:t>
            </a:r>
            <a:r>
              <a:rPr lang="es-ES" dirty="0" err="1"/>
              <a:t>table</a:t>
            </a:r>
            <a:r>
              <a:rPr lang="es-ES" dirty="0"/>
              <a:t> </a:t>
            </a:r>
            <a:r>
              <a:rPr lang="es-ES" dirty="0" err="1"/>
              <a:t>tennis</a:t>
            </a:r>
            <a:r>
              <a:rPr lang="es-ES" dirty="0"/>
              <a:t>, </a:t>
            </a:r>
            <a:r>
              <a:rPr lang="es-ES" dirty="0" err="1"/>
              <a:t>tennis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07904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El tiempo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endParaRPr lang="es-ES" sz="2000" b="1" dirty="0" smtClean="0"/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/13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9313" r="48258" b="11782"/>
          <a:stretch>
            <a:fillRect/>
          </a:stretch>
        </p:blipFill>
        <p:spPr bwMode="auto">
          <a:xfrm>
            <a:off x="323528" y="332656"/>
            <a:ext cx="2855632" cy="62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07904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El tiempo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endParaRPr lang="es-ES" sz="2000" b="1" dirty="0" smtClean="0"/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/13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19313" r="48258" b="11782"/>
          <a:stretch>
            <a:fillRect/>
          </a:stretch>
        </p:blipFill>
        <p:spPr bwMode="auto">
          <a:xfrm>
            <a:off x="323528" y="332656"/>
            <a:ext cx="2855632" cy="62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sunny, partly cloudy, cloudy, rainy, snowy, stormy, foggy, beautiful/perfect, cold, hot,  windy, clear, hailing, weather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 salud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4585" t="16360" r="50472" b="9813"/>
          <a:stretch>
            <a:fillRect/>
          </a:stretch>
        </p:blipFill>
        <p:spPr bwMode="auto">
          <a:xfrm>
            <a:off x="539552" y="308653"/>
            <a:ext cx="2160240" cy="60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547664" y="0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9313" r="48258" b="9813"/>
          <a:stretch>
            <a:fillRect/>
          </a:stretch>
        </p:blipFill>
        <p:spPr bwMode="auto">
          <a:xfrm>
            <a:off x="389536" y="332656"/>
            <a:ext cx="25502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Los medios de transporte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1484784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 salud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/15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259632" y="33265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4585" t="16360" r="50472" b="9813"/>
          <a:stretch>
            <a:fillRect/>
          </a:stretch>
        </p:blipFill>
        <p:spPr bwMode="auto">
          <a:xfrm>
            <a:off x="539552" y="308653"/>
            <a:ext cx="2160240" cy="60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547664" y="0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cold, a headache, a fever, a sore throat, a cough, a stomachache, an earache, a runny nose, a stuffy nose, a sunburn, a toothache, a cut, a cramp, a broken leg, a bruise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fire truck, a police car, an ambulance, a taxi, a truck, a motorcycle, a bus, a train, a bike, an airplane, a helicopter, a tank, a boat, a submarine, a rocket, a UFO, a jeep, a sports car, a van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Las asignaturas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/14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42887" t="29156" r="44384" b="6250"/>
          <a:stretch>
            <a:fillRect/>
          </a:stretch>
        </p:blipFill>
        <p:spPr bwMode="auto">
          <a:xfrm>
            <a:off x="395536" y="334729"/>
            <a:ext cx="2160240" cy="61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51920" y="6926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Las asignaturas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1340768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212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/14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42887" t="29156" r="44384" b="6250"/>
          <a:stretch>
            <a:fillRect/>
          </a:stretch>
        </p:blipFill>
        <p:spPr bwMode="auto">
          <a:xfrm>
            <a:off x="395536" y="334729"/>
            <a:ext cx="2160240" cy="61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English, science, math, physical education, music, social studies, art, computer class, home economics, Japanese, Spanish, French, lunch, recess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16016" y="1886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El instituto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692696"/>
            <a:ext cx="51125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r>
              <a:rPr lang="es-ES" sz="2000" b="1" dirty="0" smtClean="0"/>
              <a:t>16.</a:t>
            </a:r>
          </a:p>
          <a:p>
            <a:r>
              <a:rPr lang="es-ES" sz="2000" b="1" dirty="0" smtClean="0"/>
              <a:t>17.</a:t>
            </a:r>
          </a:p>
          <a:p>
            <a:r>
              <a:rPr lang="es-ES" sz="2000" b="1" dirty="0" smtClean="0"/>
              <a:t>18.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ANTES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932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/18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3996" t="13341" r="51025" b="7648"/>
          <a:stretch>
            <a:fillRect/>
          </a:stretch>
        </p:blipFill>
        <p:spPr bwMode="auto">
          <a:xfrm>
            <a:off x="467544" y="238230"/>
            <a:ext cx="2232248" cy="66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51520" y="3326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63688" y="6569968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16016" y="1886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Forte" pitchFamily="66" charset="0"/>
              </a:rPr>
              <a:t>El instituto</a:t>
            </a:r>
            <a:endParaRPr lang="es-ES" sz="2800" dirty="0">
              <a:latin typeface="Forte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03848" y="692696"/>
            <a:ext cx="51125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</a:t>
            </a:r>
          </a:p>
          <a:p>
            <a:r>
              <a:rPr lang="es-ES" sz="2000" b="1" dirty="0" smtClean="0"/>
              <a:t>2.</a:t>
            </a:r>
          </a:p>
          <a:p>
            <a:r>
              <a:rPr lang="es-ES" sz="2000" b="1" dirty="0" smtClean="0"/>
              <a:t>3.</a:t>
            </a:r>
          </a:p>
          <a:p>
            <a:r>
              <a:rPr lang="es-ES" sz="2000" b="1" dirty="0" smtClean="0"/>
              <a:t>4.</a:t>
            </a:r>
          </a:p>
          <a:p>
            <a:r>
              <a:rPr lang="es-ES" sz="2000" b="1" dirty="0" smtClean="0"/>
              <a:t>5.</a:t>
            </a:r>
          </a:p>
          <a:p>
            <a:r>
              <a:rPr lang="es-ES" sz="2000" b="1" dirty="0" smtClean="0"/>
              <a:t>6.</a:t>
            </a:r>
          </a:p>
          <a:p>
            <a:r>
              <a:rPr lang="es-ES" sz="2000" b="1" dirty="0" smtClean="0"/>
              <a:t>7.</a:t>
            </a:r>
          </a:p>
          <a:p>
            <a:r>
              <a:rPr lang="es-ES" sz="2000" b="1" dirty="0" smtClean="0"/>
              <a:t>8.</a:t>
            </a:r>
          </a:p>
          <a:p>
            <a:r>
              <a:rPr lang="es-ES" sz="2000" b="1" dirty="0" smtClean="0"/>
              <a:t>9.</a:t>
            </a:r>
          </a:p>
          <a:p>
            <a:r>
              <a:rPr lang="es-ES" sz="2000" b="1" dirty="0" smtClean="0"/>
              <a:t>10.</a:t>
            </a:r>
          </a:p>
          <a:p>
            <a:r>
              <a:rPr lang="es-ES" sz="2000" b="1" dirty="0" smtClean="0"/>
              <a:t>11.</a:t>
            </a:r>
          </a:p>
          <a:p>
            <a:r>
              <a:rPr lang="es-ES" sz="2000" b="1" dirty="0" smtClean="0"/>
              <a:t>12.</a:t>
            </a:r>
          </a:p>
          <a:p>
            <a:r>
              <a:rPr lang="es-ES" sz="2000" b="1" dirty="0" smtClean="0"/>
              <a:t>13.</a:t>
            </a:r>
          </a:p>
          <a:p>
            <a:r>
              <a:rPr lang="es-ES" sz="2000" b="1" dirty="0" smtClean="0"/>
              <a:t>14.</a:t>
            </a:r>
          </a:p>
          <a:p>
            <a:r>
              <a:rPr lang="es-ES" sz="2000" b="1" dirty="0" smtClean="0"/>
              <a:t>15.</a:t>
            </a:r>
          </a:p>
          <a:p>
            <a:r>
              <a:rPr lang="es-ES" sz="2000" b="1" dirty="0" smtClean="0"/>
              <a:t>16.</a:t>
            </a:r>
          </a:p>
          <a:p>
            <a:r>
              <a:rPr lang="es-ES" sz="2000" b="1" dirty="0" smtClean="0"/>
              <a:t>17.</a:t>
            </a:r>
          </a:p>
          <a:p>
            <a:r>
              <a:rPr lang="es-ES" sz="2000" b="1" dirty="0" smtClean="0"/>
              <a:t>18.</a:t>
            </a:r>
          </a:p>
          <a:p>
            <a:endParaRPr lang="es-ES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18864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DESPUES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75856" y="609329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  <a:latin typeface="AR CENA" pitchFamily="2" charset="0"/>
              </a:rPr>
              <a:t>PUNTUACIÓN   /18</a:t>
            </a:r>
            <a:endParaRPr lang="es-ES" sz="3200" u="sng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6064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3996" t="13341" r="51025" b="7648"/>
          <a:stretch>
            <a:fillRect/>
          </a:stretch>
        </p:blipFill>
        <p:spPr bwMode="auto">
          <a:xfrm>
            <a:off x="467544" y="238230"/>
            <a:ext cx="2232248" cy="66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51520" y="3326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63688" y="6569968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7647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classroom, the music room, the art room, the library, the gymnasium, the science room, the cafeteria, the lockers/the hall, the principal's office, the school grounds, the baseball field, the playground, the pool, the computer room, the auditorium, the boys' room, the girls' room, the bus stop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789</Words>
  <Application>Microsoft Office PowerPoint</Application>
  <PresentationFormat>Presentación en pantalla (4:3)</PresentationFormat>
  <Paragraphs>253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</dc:creator>
  <cp:lastModifiedBy>Sara</cp:lastModifiedBy>
  <cp:revision>4</cp:revision>
  <dcterms:created xsi:type="dcterms:W3CDTF">2016-04-19T19:51:41Z</dcterms:created>
  <dcterms:modified xsi:type="dcterms:W3CDTF">2016-04-19T20:31:43Z</dcterms:modified>
</cp:coreProperties>
</file>