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56" r:id="rId3"/>
    <p:sldId id="257" r:id="rId4"/>
    <p:sldId id="260" r:id="rId5"/>
    <p:sldId id="266" r:id="rId6"/>
    <p:sldId id="259" r:id="rId7"/>
    <p:sldId id="268" r:id="rId8"/>
    <p:sldId id="261" r:id="rId9"/>
    <p:sldId id="258" r:id="rId10"/>
    <p:sldId id="269" r:id="rId11"/>
    <p:sldId id="270" r:id="rId12"/>
    <p:sldId id="272" r:id="rId13"/>
    <p:sldId id="271" r:id="rId14"/>
    <p:sldId id="263" r:id="rId15"/>
    <p:sldId id="273" r:id="rId16"/>
    <p:sldId id="264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92" d="100"/>
          <a:sy n="92" d="100"/>
        </p:scale>
        <p:origin x="25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7338F-06D6-4C0C-84E0-5A9ACF3B2B8F}" type="datetimeFigureOut">
              <a:rPr lang="en-GB" smtClean="0"/>
              <a:t>02/05/2019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3AB6B-AA78-4235-AC81-62CB450FF9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38802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7338F-06D6-4C0C-84E0-5A9ACF3B2B8F}" type="datetimeFigureOut">
              <a:rPr lang="en-GB" smtClean="0"/>
              <a:t>02/05/2019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3AB6B-AA78-4235-AC81-62CB450FF9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818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7338F-06D6-4C0C-84E0-5A9ACF3B2B8F}" type="datetimeFigureOut">
              <a:rPr lang="en-GB" smtClean="0"/>
              <a:t>02/05/2019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3AB6B-AA78-4235-AC81-62CB450FF9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14765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7338F-06D6-4C0C-84E0-5A9ACF3B2B8F}" type="datetimeFigureOut">
              <a:rPr lang="en-GB" smtClean="0"/>
              <a:t>02/05/2019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3AB6B-AA78-4235-AC81-62CB450FF9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6737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7338F-06D6-4C0C-84E0-5A9ACF3B2B8F}" type="datetimeFigureOut">
              <a:rPr lang="en-GB" smtClean="0"/>
              <a:t>02/05/2019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3AB6B-AA78-4235-AC81-62CB450FF9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15152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7338F-06D6-4C0C-84E0-5A9ACF3B2B8F}" type="datetimeFigureOut">
              <a:rPr lang="en-GB" smtClean="0"/>
              <a:t>02/05/2019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3AB6B-AA78-4235-AC81-62CB450FF9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4543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7338F-06D6-4C0C-84E0-5A9ACF3B2B8F}" type="datetimeFigureOut">
              <a:rPr lang="en-GB" smtClean="0"/>
              <a:t>02/05/2019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3AB6B-AA78-4235-AC81-62CB450FF9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81557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7338F-06D6-4C0C-84E0-5A9ACF3B2B8F}" type="datetimeFigureOut">
              <a:rPr lang="en-GB" smtClean="0"/>
              <a:t>02/05/2019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3AB6B-AA78-4235-AC81-62CB450FF9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82725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7338F-06D6-4C0C-84E0-5A9ACF3B2B8F}" type="datetimeFigureOut">
              <a:rPr lang="en-GB" smtClean="0"/>
              <a:t>02/05/2019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3AB6B-AA78-4235-AC81-62CB450FF9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17493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7338F-06D6-4C0C-84E0-5A9ACF3B2B8F}" type="datetimeFigureOut">
              <a:rPr lang="en-GB" smtClean="0"/>
              <a:t>02/05/2019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3AB6B-AA78-4235-AC81-62CB450FF9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43641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7338F-06D6-4C0C-84E0-5A9ACF3B2B8F}" type="datetimeFigureOut">
              <a:rPr lang="en-GB" smtClean="0"/>
              <a:t>02/05/2019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3AB6B-AA78-4235-AC81-62CB450FF9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86049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37338F-06D6-4C0C-84E0-5A9ACF3B2B8F}" type="datetimeFigureOut">
              <a:rPr lang="en-GB" smtClean="0"/>
              <a:t>02/05/2019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83AB6B-AA78-4235-AC81-62CB450FF9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68426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8699" y="544520"/>
            <a:ext cx="9175173" cy="61056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1570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37920" y="731520"/>
            <a:ext cx="900176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u="sng" dirty="0" smtClean="0"/>
              <a:t>SPEAKERS´LIST</a:t>
            </a:r>
          </a:p>
          <a:p>
            <a:endParaRPr lang="en-US" sz="4800" u="sng" dirty="0"/>
          </a:p>
          <a:p>
            <a:r>
              <a:rPr lang="en-US" sz="4800" u="sng" dirty="0" smtClean="0"/>
              <a:t>1.__________</a:t>
            </a:r>
          </a:p>
          <a:p>
            <a:r>
              <a:rPr lang="en-US" sz="4800" u="sng" dirty="0" smtClean="0"/>
              <a:t>2.__________</a:t>
            </a:r>
          </a:p>
          <a:p>
            <a:r>
              <a:rPr lang="en-US" sz="4800" u="sng" dirty="0" smtClean="0"/>
              <a:t>3.__________</a:t>
            </a:r>
            <a:endParaRPr lang="en-US" sz="4800" u="sng" dirty="0"/>
          </a:p>
          <a:p>
            <a:r>
              <a:rPr lang="en-US" sz="4800" u="sng" dirty="0" smtClean="0"/>
              <a:t>4.__________</a:t>
            </a:r>
            <a:endParaRPr lang="en-GB" sz="4800" u="sng" dirty="0"/>
          </a:p>
          <a:p>
            <a:endParaRPr lang="en-GB" sz="4800" u="sng" dirty="0"/>
          </a:p>
        </p:txBody>
      </p:sp>
    </p:spTree>
    <p:extLst>
      <p:ext uri="{BB962C8B-B14F-4D97-AF65-F5344CB8AC3E}">
        <p14:creationId xmlns:p14="http://schemas.microsoft.com/office/powerpoint/2010/main" val="4218270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7419" y="2090016"/>
            <a:ext cx="10515600" cy="1325563"/>
          </a:xfrm>
        </p:spPr>
        <p:txBody>
          <a:bodyPr/>
          <a:lstStyle/>
          <a:p>
            <a:r>
              <a:rPr lang="es-ES" dirty="0" err="1" smtClean="0">
                <a:latin typeface="+mn-lt"/>
              </a:rPr>
              <a:t>Delegate</a:t>
            </a:r>
            <a:r>
              <a:rPr lang="es-ES" dirty="0" smtClean="0">
                <a:latin typeface="+mn-lt"/>
              </a:rPr>
              <a:t> of …. </a:t>
            </a:r>
            <a:r>
              <a:rPr lang="es-ES" dirty="0" err="1" smtClean="0">
                <a:latin typeface="+mn-lt"/>
              </a:rPr>
              <a:t>You</a:t>
            </a:r>
            <a:r>
              <a:rPr lang="es-ES" dirty="0" smtClean="0">
                <a:latin typeface="+mn-lt"/>
              </a:rPr>
              <a:t> </a:t>
            </a:r>
            <a:r>
              <a:rPr lang="es-ES" dirty="0" err="1" smtClean="0">
                <a:latin typeface="+mn-lt"/>
              </a:rPr>
              <a:t>may</a:t>
            </a:r>
            <a:r>
              <a:rPr lang="es-ES" dirty="0" smtClean="0">
                <a:latin typeface="+mn-lt"/>
              </a:rPr>
              <a:t> </a:t>
            </a:r>
            <a:r>
              <a:rPr lang="es-ES" dirty="0" err="1" smtClean="0">
                <a:latin typeface="+mn-lt"/>
              </a:rPr>
              <a:t>now</a:t>
            </a:r>
            <a:r>
              <a:rPr lang="es-ES" dirty="0" smtClean="0">
                <a:latin typeface="+mn-lt"/>
              </a:rPr>
              <a:t> </a:t>
            </a:r>
            <a:r>
              <a:rPr lang="es-ES" dirty="0" err="1" smtClean="0">
                <a:latin typeface="+mn-lt"/>
              </a:rPr>
              <a:t>have</a:t>
            </a:r>
            <a:r>
              <a:rPr lang="es-ES" dirty="0" smtClean="0">
                <a:latin typeface="+mn-lt"/>
              </a:rPr>
              <a:t> </a:t>
            </a:r>
            <a:r>
              <a:rPr lang="es-ES" dirty="0" err="1" smtClean="0">
                <a:latin typeface="+mn-lt"/>
              </a:rPr>
              <a:t>the</a:t>
            </a:r>
            <a:r>
              <a:rPr lang="es-ES" dirty="0" smtClean="0">
                <a:latin typeface="+mn-lt"/>
              </a:rPr>
              <a:t> </a:t>
            </a:r>
            <a:r>
              <a:rPr lang="es-ES" dirty="0" err="1" smtClean="0">
                <a:latin typeface="+mn-lt"/>
              </a:rPr>
              <a:t>floor</a:t>
            </a:r>
            <a:endParaRPr lang="en-GB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3726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38200" y="2452254"/>
            <a:ext cx="1007225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 err="1" smtClean="0"/>
              <a:t>The</a:t>
            </a:r>
            <a:r>
              <a:rPr lang="es-ES" sz="2800" dirty="0" smtClean="0"/>
              <a:t> </a:t>
            </a:r>
            <a:r>
              <a:rPr lang="es-ES" sz="2800" dirty="0" err="1" smtClean="0"/>
              <a:t>delegate</a:t>
            </a:r>
            <a:r>
              <a:rPr lang="es-ES" sz="2800" dirty="0" smtClean="0"/>
              <a:t> of…..</a:t>
            </a:r>
            <a:r>
              <a:rPr lang="es-ES" sz="2800" dirty="0" err="1" smtClean="0"/>
              <a:t>would</a:t>
            </a:r>
            <a:r>
              <a:rPr lang="es-ES" sz="2800" dirty="0" smtClean="0"/>
              <a:t> </a:t>
            </a:r>
            <a:r>
              <a:rPr lang="es-ES" sz="2800" dirty="0" err="1" smtClean="0"/>
              <a:t>like</a:t>
            </a:r>
            <a:r>
              <a:rPr lang="es-ES" sz="2800" dirty="0" smtClean="0"/>
              <a:t> to </a:t>
            </a:r>
            <a:r>
              <a:rPr lang="es-ES" sz="2800" dirty="0" err="1" smtClean="0"/>
              <a:t>state</a:t>
            </a:r>
            <a:r>
              <a:rPr lang="es-ES" sz="2800" dirty="0" smtClean="0"/>
              <a:t> </a:t>
            </a:r>
            <a:r>
              <a:rPr lang="es-ES" sz="2800" dirty="0" err="1" smtClean="0"/>
              <a:t>that</a:t>
            </a:r>
            <a:r>
              <a:rPr lang="es-ES" sz="2800" dirty="0" smtClean="0"/>
              <a:t>….</a:t>
            </a:r>
          </a:p>
          <a:p>
            <a:endParaRPr lang="es-ES" sz="2800" dirty="0"/>
          </a:p>
          <a:p>
            <a:endParaRPr lang="es-ES" sz="2800" dirty="0" smtClean="0"/>
          </a:p>
          <a:p>
            <a:endParaRPr lang="es-ES" sz="2800" dirty="0" smtClean="0"/>
          </a:p>
          <a:p>
            <a:r>
              <a:rPr lang="es-ES" sz="2800" dirty="0" err="1" smtClean="0"/>
              <a:t>The</a:t>
            </a:r>
            <a:r>
              <a:rPr lang="es-ES" sz="2800" dirty="0" smtClean="0"/>
              <a:t> </a:t>
            </a:r>
            <a:r>
              <a:rPr lang="es-ES" sz="2800" dirty="0" err="1" smtClean="0"/>
              <a:t>delegate</a:t>
            </a:r>
            <a:r>
              <a:rPr lang="es-ES" sz="2800" dirty="0" smtClean="0"/>
              <a:t> of </a:t>
            </a:r>
            <a:r>
              <a:rPr lang="es-ES" sz="2800" dirty="0" err="1" smtClean="0"/>
              <a:t>would</a:t>
            </a:r>
            <a:r>
              <a:rPr lang="es-ES" sz="2800" dirty="0" smtClean="0"/>
              <a:t> to </a:t>
            </a:r>
            <a:r>
              <a:rPr lang="es-ES" sz="2800" dirty="0" err="1" smtClean="0"/>
              <a:t>yield</a:t>
            </a:r>
            <a:r>
              <a:rPr lang="es-ES" sz="2800" dirty="0" smtClean="0"/>
              <a:t> </a:t>
            </a:r>
            <a:r>
              <a:rPr lang="es-ES" sz="2800" dirty="0" err="1" smtClean="0"/>
              <a:t>the</a:t>
            </a:r>
            <a:r>
              <a:rPr lang="es-ES" sz="2800" dirty="0" smtClean="0"/>
              <a:t> </a:t>
            </a:r>
            <a:r>
              <a:rPr lang="es-ES" sz="2800" dirty="0" err="1" smtClean="0"/>
              <a:t>remaining</a:t>
            </a:r>
            <a:r>
              <a:rPr lang="es-ES" sz="2800" dirty="0" smtClean="0"/>
              <a:t> time to </a:t>
            </a:r>
            <a:r>
              <a:rPr lang="es-ES" sz="2800" dirty="0" err="1" smtClean="0"/>
              <a:t>the</a:t>
            </a:r>
            <a:r>
              <a:rPr lang="es-ES" sz="2800" dirty="0" smtClean="0"/>
              <a:t> </a:t>
            </a:r>
            <a:r>
              <a:rPr lang="es-ES" sz="2800" dirty="0" err="1" smtClean="0"/>
              <a:t>chair</a:t>
            </a:r>
            <a:endParaRPr lang="en-GB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9337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23620" y="1918335"/>
            <a:ext cx="1064768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/>
              <a:t>Thank </a:t>
            </a:r>
            <a:r>
              <a:rPr lang="en-US" sz="4000" dirty="0"/>
              <a:t>you delegate from ___________________. </a:t>
            </a:r>
            <a:endParaRPr lang="en-US" sz="4000" dirty="0" smtClean="0"/>
          </a:p>
          <a:p>
            <a:r>
              <a:rPr lang="en-US" sz="4000" dirty="0" smtClean="0"/>
              <a:t>Is the delegate of open to motions?</a:t>
            </a:r>
          </a:p>
          <a:p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3773588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33120" y="670560"/>
            <a:ext cx="1064768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/>
              <a:t>Are there any motions on the floor at this time? (wait 5 seconds). </a:t>
            </a:r>
          </a:p>
          <a:p>
            <a:r>
              <a:rPr lang="en-US" sz="4000" dirty="0" smtClean="0"/>
              <a:t>Seeing none, we will move to formal debate. </a:t>
            </a:r>
          </a:p>
          <a:p>
            <a:r>
              <a:rPr lang="en-US" sz="4000" dirty="0" smtClean="0"/>
              <a:t>The next speaker is ____the delegate of____________. </a:t>
            </a:r>
          </a:p>
          <a:p>
            <a:r>
              <a:rPr lang="en-US" sz="4000" dirty="0" smtClean="0"/>
              <a:t>You have 1 minute.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860362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78593" y="2249978"/>
            <a:ext cx="1064768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/>
              <a:t>The </a:t>
            </a:r>
            <a:r>
              <a:rPr lang="en-US" sz="4000" dirty="0" smtClean="0"/>
              <a:t>next speaker is ____the delegate of____________. </a:t>
            </a:r>
          </a:p>
          <a:p>
            <a:r>
              <a:rPr lang="en-US" sz="4000" dirty="0" smtClean="0"/>
              <a:t>You have 1 minute.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1611748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23620" y="1918335"/>
            <a:ext cx="1064768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/>
              <a:t>Time has elapsed</a:t>
            </a:r>
          </a:p>
          <a:p>
            <a:r>
              <a:rPr lang="en-US" sz="4000" dirty="0" smtClean="0"/>
              <a:t>Thank </a:t>
            </a:r>
            <a:r>
              <a:rPr lang="en-US" sz="4000" dirty="0"/>
              <a:t>you delegate from ___________________. </a:t>
            </a:r>
            <a:endParaRPr lang="en-US" sz="4000" dirty="0" smtClean="0"/>
          </a:p>
          <a:p>
            <a:r>
              <a:rPr lang="en-US" sz="4000" dirty="0" smtClean="0"/>
              <a:t>Is the delegate of open to motions?</a:t>
            </a:r>
          </a:p>
          <a:p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2193793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20800" y="711200"/>
            <a:ext cx="9733280" cy="54014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500" u="sng" dirty="0" smtClean="0"/>
              <a:t>MUN Phrase Sheet </a:t>
            </a:r>
          </a:p>
          <a:p>
            <a:pPr algn="ctr"/>
            <a:r>
              <a:rPr lang="en-US" sz="11500" u="sng" dirty="0" smtClean="0"/>
              <a:t>for Chairs</a:t>
            </a:r>
            <a:endParaRPr lang="en-GB" sz="11500" u="sng" dirty="0"/>
          </a:p>
        </p:txBody>
      </p:sp>
    </p:spTree>
    <p:extLst>
      <p:ext uri="{BB962C8B-B14F-4D97-AF65-F5344CB8AC3E}">
        <p14:creationId xmlns:p14="http://schemas.microsoft.com/office/powerpoint/2010/main" val="453156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49547" y="388390"/>
            <a:ext cx="973328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dirty="0" smtClean="0"/>
              <a:t>Chair: All </a:t>
            </a:r>
            <a:r>
              <a:rPr lang="en-US" sz="4800" dirty="0" smtClean="0"/>
              <a:t>delegates, please take your seats. </a:t>
            </a:r>
          </a:p>
          <a:p>
            <a:r>
              <a:rPr lang="en-US" sz="4800" dirty="0" smtClean="0"/>
              <a:t>The ______UTC MUN______ is now in formal session. </a:t>
            </a:r>
          </a:p>
          <a:p>
            <a:r>
              <a:rPr lang="en-US" sz="4800" dirty="0" smtClean="0"/>
              <a:t>We will conduct the role call…</a:t>
            </a:r>
          </a:p>
          <a:p>
            <a:r>
              <a:rPr lang="en-US" sz="4800" dirty="0" smtClean="0"/>
              <a:t>Please raise your </a:t>
            </a:r>
            <a:r>
              <a:rPr lang="en-US" sz="4800" dirty="0" smtClean="0"/>
              <a:t>placards</a:t>
            </a:r>
          </a:p>
          <a:p>
            <a:r>
              <a:rPr lang="en-US" sz="4800" dirty="0" smtClean="0"/>
              <a:t>Delegate of….</a:t>
            </a:r>
            <a:endParaRPr lang="en-US" sz="4800" dirty="0" smtClean="0"/>
          </a:p>
          <a:p>
            <a:endParaRPr lang="en-GB" sz="4800" dirty="0"/>
          </a:p>
        </p:txBody>
      </p:sp>
    </p:spTree>
    <p:extLst>
      <p:ext uri="{BB962C8B-B14F-4D97-AF65-F5344CB8AC3E}">
        <p14:creationId xmlns:p14="http://schemas.microsoft.com/office/powerpoint/2010/main" val="3066791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032000" y="2255520"/>
            <a:ext cx="973328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dirty="0" smtClean="0"/>
              <a:t>Delegates: Present </a:t>
            </a:r>
            <a:r>
              <a:rPr lang="en-US" sz="4800" dirty="0" smtClean="0"/>
              <a:t>and voting</a:t>
            </a:r>
            <a:endParaRPr lang="en-GB" sz="4800" dirty="0"/>
          </a:p>
        </p:txBody>
      </p:sp>
    </p:spTree>
    <p:extLst>
      <p:ext uri="{BB962C8B-B14F-4D97-AF65-F5344CB8AC3E}">
        <p14:creationId xmlns:p14="http://schemas.microsoft.com/office/powerpoint/2010/main" val="796128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032000" y="2255520"/>
            <a:ext cx="973328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dirty="0"/>
              <a:t>Quorum has been reached</a:t>
            </a:r>
          </a:p>
        </p:txBody>
      </p:sp>
    </p:spTree>
    <p:extLst>
      <p:ext uri="{BB962C8B-B14F-4D97-AF65-F5344CB8AC3E}">
        <p14:creationId xmlns:p14="http://schemas.microsoft.com/office/powerpoint/2010/main" val="615270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463040" y="1642794"/>
            <a:ext cx="946912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dirty="0" smtClean="0"/>
              <a:t>We </a:t>
            </a:r>
            <a:r>
              <a:rPr lang="en-US" sz="4400" dirty="0" smtClean="0"/>
              <a:t>will now set </a:t>
            </a:r>
            <a:r>
              <a:rPr lang="en-US" sz="4400" dirty="0" smtClean="0"/>
              <a:t>the agenda.</a:t>
            </a:r>
          </a:p>
          <a:p>
            <a:r>
              <a:rPr lang="en-US" sz="4400" dirty="0" smtClean="0"/>
              <a:t>Are there any suggestions on the floor</a:t>
            </a:r>
            <a:r>
              <a:rPr lang="en-US" sz="4400" dirty="0" smtClean="0"/>
              <a:t>?</a:t>
            </a:r>
          </a:p>
          <a:p>
            <a:r>
              <a:rPr lang="en-US" sz="4400" dirty="0" smtClean="0"/>
              <a:t>Please raise your placards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84032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463040" y="1642794"/>
            <a:ext cx="946912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dirty="0" smtClean="0"/>
              <a:t>We </a:t>
            </a:r>
            <a:r>
              <a:rPr lang="en-US" sz="4400" dirty="0" smtClean="0"/>
              <a:t>will set </a:t>
            </a:r>
            <a:r>
              <a:rPr lang="en-US" sz="4400" dirty="0" smtClean="0"/>
              <a:t>the agenda.</a:t>
            </a:r>
          </a:p>
          <a:p>
            <a:r>
              <a:rPr lang="en-US" sz="4400" dirty="0" smtClean="0"/>
              <a:t>On the topic…….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095167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463040" y="1642794"/>
            <a:ext cx="946912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dirty="0" smtClean="0"/>
              <a:t>The Speaking time has been set to 1 minute.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349966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37920" y="731520"/>
            <a:ext cx="900176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dirty="0" smtClean="0"/>
              <a:t>Would any country like to be added to the Speaker’s List at this</a:t>
            </a:r>
          </a:p>
          <a:p>
            <a:r>
              <a:rPr lang="en-US" sz="4800" dirty="0" smtClean="0"/>
              <a:t>time? </a:t>
            </a:r>
          </a:p>
          <a:p>
            <a:r>
              <a:rPr lang="en-US" sz="4800" dirty="0" smtClean="0"/>
              <a:t>Please Raise your placard……if you wish to be added from now on, please pass a note to</a:t>
            </a:r>
          </a:p>
          <a:p>
            <a:r>
              <a:rPr lang="en-US" sz="4800" dirty="0" smtClean="0"/>
              <a:t>the front.</a:t>
            </a:r>
            <a:endParaRPr lang="en-GB" sz="4800" dirty="0"/>
          </a:p>
        </p:txBody>
      </p:sp>
    </p:spTree>
    <p:extLst>
      <p:ext uri="{BB962C8B-B14F-4D97-AF65-F5344CB8AC3E}">
        <p14:creationId xmlns:p14="http://schemas.microsoft.com/office/powerpoint/2010/main" val="2895777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249</Words>
  <Application>Microsoft Office PowerPoint</Application>
  <PresentationFormat>Widescreen</PresentationFormat>
  <Paragraphs>42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Delegate of …. You may now have the floor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North Liverpool Academy Trust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Lucy Henderson</dc:creator>
  <cp:lastModifiedBy>Sarah Mallo</cp:lastModifiedBy>
  <cp:revision>8</cp:revision>
  <dcterms:created xsi:type="dcterms:W3CDTF">2019-05-02T13:30:08Z</dcterms:created>
  <dcterms:modified xsi:type="dcterms:W3CDTF">2019-05-02T15:02:13Z</dcterms:modified>
</cp:coreProperties>
</file>