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9"/>
  </p:notesMasterIdLst>
  <p:sldIdLst>
    <p:sldId id="256" r:id="rId3"/>
    <p:sldId id="257" r:id="rId4"/>
    <p:sldId id="262" r:id="rId5"/>
    <p:sldId id="260" r:id="rId6"/>
    <p:sldId id="258" r:id="rId7"/>
    <p:sldId id="261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624F69-F437-4AC3-8EFA-C1BB47F71B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036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898454F-A959-4D99-8006-B82375D4933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80121-88F1-430D-A14C-85148D7840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55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F22E-D740-4D04-8AE3-E004AE0E58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3989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9D2F21-5DD2-4F83-BF70-0A07D10C328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AC20E-2D4D-49E1-A68C-762437B46A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6930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BF789-3D0D-4C0E-94BF-180A9208E2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8669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C5B73-EC45-42E7-8060-EB5B3FB4B3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4053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31003-B5F0-45B8-BCEF-E840407485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6915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C86C4-188F-484C-BBA8-1DE721962B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3529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8DF13-100A-41A8-B319-D0C30BA04D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795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EBD7A-B8A8-46BE-B33F-D9386B44E6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748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EE3ED-D6BA-4CC1-93A3-C0B0DAB1EC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5827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782EA-C0E8-4E3A-BCA6-4952E630B5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6654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5B88E-A6E5-433E-BFB4-AF909246DC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7890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4B82D-3E5A-4A30-A00C-E052373ED5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140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B1F76-40FF-472E-8172-98D974746A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273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8D92-A628-4ADB-BB96-49956AE634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824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36173-F972-48F6-AB48-CA17ED37EE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648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F9DF0-FE98-4DB9-B9FB-CE8458D4F4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317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1B892-E745-4FF6-B5CD-EB7DD32995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722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88788-BB2E-4745-A6CB-308E18D247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751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1EB45-66B1-4826-92C3-68AA913D39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525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F755DC-765F-47C3-A5E5-462A9666661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9F6448-9E19-4CD8-91E5-A2ED23B42C6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12240" y="2130425"/>
            <a:ext cx="6090285" cy="1567815"/>
          </a:xfrm>
        </p:spPr>
        <p:txBody>
          <a:bodyPr/>
          <a:lstStyle/>
          <a:p>
            <a:r>
              <a:rPr lang="en-US" altLang="en-US" sz="4800" dirty="0" smtClean="0"/>
              <a:t>United Nations Model</a:t>
            </a:r>
            <a:endParaRPr lang="en-US" alt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" y="353695"/>
            <a:ext cx="2195830" cy="7340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430" y="325730"/>
            <a:ext cx="3238500" cy="762000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12240" y="4762500"/>
            <a:ext cx="7731761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4800" b="1" dirty="0" smtClean="0"/>
              <a:t>Enrichment</a:t>
            </a:r>
          </a:p>
          <a:p>
            <a:r>
              <a:rPr lang="en-US" altLang="en-US" b="1" dirty="0" smtClean="0"/>
              <a:t>Thursdays from 4-5 </a:t>
            </a:r>
            <a:r>
              <a:rPr lang="en-US" altLang="en-US" b="1" dirty="0" err="1" smtClean="0"/>
              <a:t>p.m</a:t>
            </a:r>
            <a:r>
              <a:rPr lang="en-US" altLang="en-US" b="1" dirty="0" smtClean="0"/>
              <a:t>   (Room 2.07)</a:t>
            </a:r>
          </a:p>
          <a:p>
            <a:r>
              <a:rPr lang="en-US" alt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					</a:t>
            </a:r>
            <a:r>
              <a:rPr lang="en-US" alt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Agency FB" panose="020B0503020202020204" pitchFamily="34" charset="0"/>
              </a:rPr>
              <a:t>Miss Mallo </a:t>
            </a:r>
            <a:r>
              <a:rPr lang="en-US" altLang="en-US" sz="20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Agency FB" panose="020B0503020202020204" pitchFamily="34" charset="0"/>
              </a:rPr>
              <a:t>Juárez</a:t>
            </a:r>
            <a:endParaRPr lang="en-US" altLang="en-US" sz="2000" b="1" dirty="0" smtClean="0">
              <a:solidFill>
                <a:schemeClr val="bg1">
                  <a:lumMod val="20000"/>
                  <a:lumOff val="80000"/>
                </a:schemeClr>
              </a:solidFill>
              <a:latin typeface="Agency FB" panose="020B0503020202020204" pitchFamily="34" charset="0"/>
            </a:endParaRPr>
          </a:p>
          <a:p>
            <a:r>
              <a:rPr lang="en-US" alt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Agency FB" panose="020B0503020202020204" pitchFamily="34" charset="0"/>
              </a:rPr>
              <a:t>					John </a:t>
            </a:r>
            <a:r>
              <a:rPr lang="en-US" altLang="en-US" sz="20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Agency FB" panose="020B0503020202020204" pitchFamily="34" charset="0"/>
              </a:rPr>
              <a:t>McLoughlin</a:t>
            </a:r>
            <a:endParaRPr lang="en-US" altLang="en-US" sz="2000" b="1" dirty="0" smtClean="0">
              <a:solidFill>
                <a:schemeClr val="bg1">
                  <a:lumMod val="20000"/>
                  <a:lumOff val="80000"/>
                </a:schemeClr>
              </a:solidFill>
              <a:latin typeface="Agency FB" panose="020B0503020202020204" pitchFamily="34" charset="0"/>
            </a:endParaRPr>
          </a:p>
          <a:p>
            <a:endParaRPr lang="en-US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27234" y="479233"/>
            <a:ext cx="6316662" cy="1143000"/>
          </a:xfrm>
        </p:spPr>
        <p:txBody>
          <a:bodyPr/>
          <a:lstStyle/>
          <a:p>
            <a:r>
              <a:rPr lang="en-US" altLang="en-US" dirty="0" smtClean="0"/>
              <a:t>MUN</a:t>
            </a:r>
            <a:endParaRPr lang="en-US" alt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303" y="1622233"/>
            <a:ext cx="8304079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/>
              <a:t>i</a:t>
            </a:r>
            <a:r>
              <a:rPr lang="en-US" altLang="en-US" dirty="0" smtClean="0"/>
              <a:t>s an academic simulation of the United Nations where students learn about politics, current affairs, human rights and international relations.</a:t>
            </a:r>
          </a:p>
          <a:p>
            <a:pPr marL="0" indent="0" algn="ctr">
              <a:buNone/>
            </a:pPr>
            <a:endParaRPr lang="en-US" altLang="en-US" dirty="0"/>
          </a:p>
          <a:p>
            <a:pPr marL="0" indent="0" algn="ctr">
              <a:buNone/>
            </a:pPr>
            <a:r>
              <a:rPr lang="en-US" altLang="en-US" dirty="0" smtClean="0"/>
              <a:t>Students take the role of delegates representing worldwide countries to discuss current affairs through the use of parliamentary procedures.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Are you interested in….?</a:t>
            </a:r>
            <a:endParaRPr lang="en-US" alt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Politics?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Current Affairs such as Global Warming, Immigration, Human Rights, International Relations?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99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Do you want to improve your…</a:t>
            </a:r>
            <a:endParaRPr lang="en-US" alt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Communication skills?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Confidence?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Leadership skills?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43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6973" y="1419225"/>
            <a:ext cx="7313612" cy="1470025"/>
          </a:xfrm>
        </p:spPr>
        <p:txBody>
          <a:bodyPr/>
          <a:lstStyle/>
          <a:p>
            <a:r>
              <a:rPr lang="en-US" altLang="en-US" dirty="0" smtClean="0"/>
              <a:t>Do you want to make a difference?…</a:t>
            </a:r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1176973" y="5300395"/>
            <a:ext cx="584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https://animoto.com/play/SiQc14N1Ziu0Cf9zDv3AQA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76973" y="3041650"/>
            <a:ext cx="7313612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 smtClean="0"/>
              <a:t>Do you want to get involved in a project across both schools?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5395" y="2539365"/>
            <a:ext cx="6090285" cy="1567815"/>
          </a:xfrm>
        </p:spPr>
        <p:txBody>
          <a:bodyPr/>
          <a:lstStyle/>
          <a:p>
            <a:r>
              <a:rPr lang="en-US" altLang="en-US" sz="4800" dirty="0" smtClean="0"/>
              <a:t>United Nations Model</a:t>
            </a:r>
            <a:endParaRPr lang="en-US" altLang="en-US" sz="48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4563" y="4674895"/>
            <a:ext cx="5639435" cy="1752600"/>
          </a:xfrm>
        </p:spPr>
        <p:txBody>
          <a:bodyPr/>
          <a:lstStyle/>
          <a:p>
            <a:r>
              <a:rPr lang="en-US" altLang="en-US" sz="4800" b="1" dirty="0" smtClean="0"/>
              <a:t>Enrichment</a:t>
            </a:r>
          </a:p>
          <a:p>
            <a:r>
              <a:rPr lang="en-US" altLang="en-US" b="1" dirty="0" smtClean="0"/>
              <a:t>Thursdays from 4-5 </a:t>
            </a:r>
            <a:r>
              <a:rPr lang="en-US" altLang="en-US" b="1" dirty="0" err="1" smtClean="0"/>
              <a:t>p.m</a:t>
            </a:r>
            <a:endParaRPr lang="en-US" altLang="en-US" b="1" dirty="0" smtClean="0"/>
          </a:p>
          <a:p>
            <a:r>
              <a:rPr lang="en-US" alt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				</a:t>
            </a:r>
            <a:r>
              <a:rPr lang="en-US" alt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Agency FB" panose="020B0503020202020204" pitchFamily="34" charset="0"/>
              </a:rPr>
              <a:t>Miss Mallo </a:t>
            </a:r>
            <a:r>
              <a:rPr lang="en-US" altLang="en-US" sz="20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Agency FB" panose="020B0503020202020204" pitchFamily="34" charset="0"/>
              </a:rPr>
              <a:t>Juárez</a:t>
            </a:r>
            <a:endParaRPr lang="en-US" altLang="en-US" sz="2000" b="1" dirty="0" smtClean="0">
              <a:solidFill>
                <a:schemeClr val="bg1">
                  <a:lumMod val="20000"/>
                  <a:lumOff val="80000"/>
                </a:schemeClr>
              </a:solidFill>
              <a:latin typeface="Agency FB" panose="020B0503020202020204" pitchFamily="34" charset="0"/>
            </a:endParaRPr>
          </a:p>
          <a:p>
            <a:r>
              <a:rPr lang="en-US" alt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Agency FB" panose="020B0503020202020204" pitchFamily="34" charset="0"/>
              </a:rPr>
              <a:t>				John </a:t>
            </a:r>
            <a:r>
              <a:rPr lang="en-US" altLang="en-US" sz="20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Agency FB" panose="020B0503020202020204" pitchFamily="34" charset="0"/>
              </a:rPr>
              <a:t>McLoughlin</a:t>
            </a:r>
            <a:endParaRPr lang="en-US" altLang="en-US" sz="2000" b="1" dirty="0" smtClean="0">
              <a:solidFill>
                <a:schemeClr val="bg1">
                  <a:lumMod val="20000"/>
                  <a:lumOff val="80000"/>
                </a:schemeClr>
              </a:solidFill>
              <a:latin typeface="Agency FB" panose="020B0503020202020204" pitchFamily="34" charset="0"/>
            </a:endParaRPr>
          </a:p>
          <a:p>
            <a:endParaRPr lang="en-US" altLang="en-U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" y="353695"/>
            <a:ext cx="2195830" cy="7340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430" y="325730"/>
            <a:ext cx="3238500" cy="762000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681287" y="1313497"/>
            <a:ext cx="6090285" cy="1567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800" dirty="0" smtClean="0">
                <a:solidFill>
                  <a:srgbClr val="FFFF00"/>
                </a:solidFill>
              </a:rPr>
              <a:t>JOIN US!</a:t>
            </a:r>
            <a:endParaRPr lang="en-US" alt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Office Theme">
  <a:themeElements>
    <a:clrScheme name="Office Theme 2">
      <a:dk1>
        <a:srgbClr val="333333"/>
      </a:dk1>
      <a:lt1>
        <a:srgbClr val="FFFFFF"/>
      </a:lt1>
      <a:dk2>
        <a:srgbClr val="003366"/>
      </a:dk2>
      <a:lt2>
        <a:srgbClr val="FFFFFF"/>
      </a:lt2>
      <a:accent1>
        <a:srgbClr val="ACAAF2"/>
      </a:accent1>
      <a:accent2>
        <a:srgbClr val="73D1C9"/>
      </a:accent2>
      <a:accent3>
        <a:srgbClr val="AAADB8"/>
      </a:accent3>
      <a:accent4>
        <a:srgbClr val="DADADA"/>
      </a:accent4>
      <a:accent5>
        <a:srgbClr val="D2D2F7"/>
      </a:accent5>
      <a:accent6>
        <a:srgbClr val="68BDB6"/>
      </a:accent6>
      <a:hlink>
        <a:srgbClr val="AACEF2"/>
      </a:hlink>
      <a:folHlink>
        <a:srgbClr val="D9C7EB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7EB2E6"/>
        </a:accent1>
        <a:accent2>
          <a:srgbClr val="95BDE6"/>
        </a:accent2>
        <a:accent3>
          <a:srgbClr val="AAADB8"/>
        </a:accent3>
        <a:accent4>
          <a:srgbClr val="DADADA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ACAAF2"/>
        </a:accent1>
        <a:accent2>
          <a:srgbClr val="73D1C9"/>
        </a:accent2>
        <a:accent3>
          <a:srgbClr val="AAADB8"/>
        </a:accent3>
        <a:accent4>
          <a:srgbClr val="DADADA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E0C170"/>
        </a:accent1>
        <a:accent2>
          <a:srgbClr val="82B8ED"/>
        </a:accent2>
        <a:accent3>
          <a:srgbClr val="AAADB8"/>
        </a:accent3>
        <a:accent4>
          <a:srgbClr val="DADADA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C5D96C"/>
        </a:accent1>
        <a:accent2>
          <a:srgbClr val="EDB877"/>
        </a:accent2>
        <a:accent3>
          <a:srgbClr val="AAADB8"/>
        </a:accent3>
        <a:accent4>
          <a:srgbClr val="DADADA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EB2E6"/>
        </a:accent1>
        <a:accent2>
          <a:srgbClr val="95BDE6"/>
        </a:accent2>
        <a:accent3>
          <a:srgbClr val="FFFFFF"/>
        </a:accent3>
        <a:accent4>
          <a:srgbClr val="000000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CAAF2"/>
        </a:accent1>
        <a:accent2>
          <a:srgbClr val="73D1C9"/>
        </a:accent2>
        <a:accent3>
          <a:srgbClr val="FFFFFF"/>
        </a:accent3>
        <a:accent4>
          <a:srgbClr val="000000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0C170"/>
        </a:accent1>
        <a:accent2>
          <a:srgbClr val="82B8ED"/>
        </a:accent2>
        <a:accent3>
          <a:srgbClr val="FFFFFF"/>
        </a:accent3>
        <a:accent4>
          <a:srgbClr val="000000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5D96C"/>
        </a:accent1>
        <a:accent2>
          <a:srgbClr val="EDB877"/>
        </a:accent2>
        <a:accent3>
          <a:srgbClr val="FFFFFF"/>
        </a:accent3>
        <a:accent4>
          <a:srgbClr val="000000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3366"/>
      </a:dk2>
      <a:lt2>
        <a:srgbClr val="FFFFFF"/>
      </a:lt2>
      <a:accent1>
        <a:srgbClr val="ACAAF2"/>
      </a:accent1>
      <a:accent2>
        <a:srgbClr val="73D1C9"/>
      </a:accent2>
      <a:accent3>
        <a:srgbClr val="AAADB8"/>
      </a:accent3>
      <a:accent4>
        <a:srgbClr val="DADADA"/>
      </a:accent4>
      <a:accent5>
        <a:srgbClr val="D2D2F7"/>
      </a:accent5>
      <a:accent6>
        <a:srgbClr val="68BDB6"/>
      </a:accent6>
      <a:hlink>
        <a:srgbClr val="AACEF2"/>
      </a:hlink>
      <a:folHlink>
        <a:srgbClr val="D9C7E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7EB2E6"/>
        </a:accent1>
        <a:accent2>
          <a:srgbClr val="95BDE6"/>
        </a:accent2>
        <a:accent3>
          <a:srgbClr val="AAADB8"/>
        </a:accent3>
        <a:accent4>
          <a:srgbClr val="DADADA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ACAAF2"/>
        </a:accent1>
        <a:accent2>
          <a:srgbClr val="73D1C9"/>
        </a:accent2>
        <a:accent3>
          <a:srgbClr val="AAADB8"/>
        </a:accent3>
        <a:accent4>
          <a:srgbClr val="DADADA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E0C170"/>
        </a:accent1>
        <a:accent2>
          <a:srgbClr val="82B8ED"/>
        </a:accent2>
        <a:accent3>
          <a:srgbClr val="AAADB8"/>
        </a:accent3>
        <a:accent4>
          <a:srgbClr val="DADADA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3366"/>
        </a:dk2>
        <a:lt2>
          <a:srgbClr val="FFFFFF"/>
        </a:lt2>
        <a:accent1>
          <a:srgbClr val="C5D96C"/>
        </a:accent1>
        <a:accent2>
          <a:srgbClr val="EDB877"/>
        </a:accent2>
        <a:accent3>
          <a:srgbClr val="AAADB8"/>
        </a:accent3>
        <a:accent4>
          <a:srgbClr val="DADADA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EB2E6"/>
        </a:accent1>
        <a:accent2>
          <a:srgbClr val="95BDE6"/>
        </a:accent2>
        <a:accent3>
          <a:srgbClr val="FFFFFF"/>
        </a:accent3>
        <a:accent4>
          <a:srgbClr val="000000"/>
        </a:accent4>
        <a:accent5>
          <a:srgbClr val="C0D5F0"/>
        </a:accent5>
        <a:accent6>
          <a:srgbClr val="87ABD0"/>
        </a:accent6>
        <a:hlink>
          <a:srgbClr val="AACEF2"/>
        </a:hlink>
        <a:folHlink>
          <a:srgbClr val="B6D4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CAAF2"/>
        </a:accent1>
        <a:accent2>
          <a:srgbClr val="73D1C9"/>
        </a:accent2>
        <a:accent3>
          <a:srgbClr val="FFFFFF"/>
        </a:accent3>
        <a:accent4>
          <a:srgbClr val="000000"/>
        </a:accent4>
        <a:accent5>
          <a:srgbClr val="D2D2F7"/>
        </a:accent5>
        <a:accent6>
          <a:srgbClr val="68BDB6"/>
        </a:accent6>
        <a:hlink>
          <a:srgbClr val="AACEF2"/>
        </a:hlink>
        <a:folHlink>
          <a:srgbClr val="D9C7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0C170"/>
        </a:accent1>
        <a:accent2>
          <a:srgbClr val="82B8ED"/>
        </a:accent2>
        <a:accent3>
          <a:srgbClr val="FFFFFF"/>
        </a:accent3>
        <a:accent4>
          <a:srgbClr val="000000"/>
        </a:accent4>
        <a:accent5>
          <a:srgbClr val="EDDDBB"/>
        </a:accent5>
        <a:accent6>
          <a:srgbClr val="75A6D7"/>
        </a:accent6>
        <a:hlink>
          <a:srgbClr val="E0DD9D"/>
        </a:hlink>
        <a:folHlink>
          <a:srgbClr val="EDC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5D96C"/>
        </a:accent1>
        <a:accent2>
          <a:srgbClr val="EDB877"/>
        </a:accent2>
        <a:accent3>
          <a:srgbClr val="FFFFFF"/>
        </a:accent3>
        <a:accent4>
          <a:srgbClr val="000000"/>
        </a:accent4>
        <a:accent5>
          <a:srgbClr val="DFE9BA"/>
        </a:accent5>
        <a:accent6>
          <a:srgbClr val="D7A66B"/>
        </a:accent6>
        <a:hlink>
          <a:srgbClr val="EBD3E5"/>
        </a:hlink>
        <a:folHlink>
          <a:srgbClr val="AACE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ind_3780_slide</Template>
  <TotalTime>27</TotalTime>
  <Words>128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Agency FB</vt:lpstr>
      <vt:lpstr>Arial</vt:lpstr>
      <vt:lpstr>Calibri</vt:lpstr>
      <vt:lpstr>Times New Roman</vt:lpstr>
      <vt:lpstr>Office Theme</vt:lpstr>
      <vt:lpstr>1_Default Design</vt:lpstr>
      <vt:lpstr>United Nations Model</vt:lpstr>
      <vt:lpstr>MUN</vt:lpstr>
      <vt:lpstr>Are you interested in….?</vt:lpstr>
      <vt:lpstr>Do you want to improve your…</vt:lpstr>
      <vt:lpstr>Do you want to make a difference?…</vt:lpstr>
      <vt:lpstr>United Nations Model</vt:lpstr>
    </vt:vector>
  </TitlesOfParts>
  <Company>North Liverpool Academy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Nations Model</dc:title>
  <dc:creator>Sarah Mallo</dc:creator>
  <cp:lastModifiedBy>Sarah Mallo</cp:lastModifiedBy>
  <cp:revision>5</cp:revision>
  <dcterms:created xsi:type="dcterms:W3CDTF">2015-11-10T08:07:36Z</dcterms:created>
  <dcterms:modified xsi:type="dcterms:W3CDTF">2016-07-19T13:14:54Z</dcterms:modified>
</cp:coreProperties>
</file>