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B657EB"/>
    <a:srgbClr val="FD9BDA"/>
    <a:srgbClr val="FF66FF"/>
    <a:srgbClr val="F8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91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6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82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43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21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07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86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06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8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48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34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4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0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4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4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78F21C-D360-492A-959E-47F0CE210490}" type="datetimeFigureOut">
              <a:rPr lang="en-GB" smtClean="0"/>
              <a:t>20/11/2015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E5B6854-2AED-472C-A428-DD701D763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959690"/>
            <a:ext cx="8825658" cy="2677648"/>
          </a:xfrm>
          <a:solidFill>
            <a:srgbClr val="FF99FF"/>
          </a:solidFill>
          <a:ln>
            <a:solidFill>
              <a:srgbClr val="FF66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GB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United nations</a:t>
            </a:r>
            <a:endParaRPr lang="en-GB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erin</a:t>
            </a:r>
            <a:r>
              <a:rPr lang="en-GB" dirty="0" smtClean="0"/>
              <a:t> birch &lt;3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43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is the headquarters of the UN Organization situated?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99FF"/>
          </a:solidFill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UN is placed in New York. It has been here since 1952,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It is located in the Turtle Bay neighborhood of Manhattan, on spacious grounds overlooking the East River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.</a:t>
            </a:r>
            <a:endParaRPr lang="en-GB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408" y="4674588"/>
            <a:ext cx="2619375" cy="1157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136" y="4608686"/>
            <a:ext cx="2847975" cy="1339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3514" y="3875260"/>
            <a:ext cx="3441700" cy="280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31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70013"/>
            <a:ext cx="8761413" cy="1341165"/>
          </a:xfrm>
          <a:solidFill>
            <a:srgbClr val="FF99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are the goals of the UN Organization?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99FF"/>
                </a:solidFill>
              </a:rPr>
              <a:t>The goals of the united nations is to keep the peace between different countries and to make rules to make the world a better place.  </a:t>
            </a:r>
            <a:endParaRPr lang="en-GB" sz="3200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9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76" y="767722"/>
            <a:ext cx="8761413" cy="117640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How many organs does the UN Organization include?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D9BDA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The main organs of the UN are the General Assembly, the Security Council, the Economic and Social Council, the Trusteeship Council, the International Court of Justice, and the UN Secretariat.</a:t>
            </a:r>
            <a:endParaRPr lang="en-GB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5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25387"/>
            <a:ext cx="8761413" cy="1061078"/>
          </a:xfrm>
          <a:solidFill>
            <a:schemeClr val="accent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 the UN use peaceful ways to obtain their aims?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accent2"/>
                </a:solidFill>
              </a:rPr>
              <a:t>Many people are still debating over this argument as some people believe the UN start up conflict whilst many still believe they solve conflict by supporting immigration </a:t>
            </a:r>
            <a:r>
              <a:rPr lang="en-GB" sz="3600" dirty="0" smtClean="0">
                <a:solidFill>
                  <a:schemeClr val="accent2"/>
                </a:solidFill>
              </a:rPr>
              <a:t>etc…</a:t>
            </a:r>
            <a:endParaRPr lang="en-GB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2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 smtClean="0">
                <a:solidFill>
                  <a:srgbClr val="FD9BDA"/>
                </a:solidFill>
              </a:rPr>
              <a:t>What organisation was before the UN?</a:t>
            </a:r>
            <a:endParaRPr lang="en-GB" dirty="0">
              <a:solidFill>
                <a:srgbClr val="FD9B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35" y="3344562"/>
            <a:ext cx="7849003" cy="2559908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5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This was the league of nations and it was founded in the 1919.</a:t>
            </a:r>
            <a:endParaRPr lang="en-GB" sz="5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8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">
      <a:dk1>
        <a:srgbClr val="F9C5E0"/>
      </a:dk1>
      <a:lt1>
        <a:srgbClr val="F48CC2"/>
      </a:lt1>
      <a:dk2>
        <a:srgbClr val="EE52A4"/>
      </a:dk2>
      <a:lt2>
        <a:srgbClr val="EE8AA8"/>
      </a:lt2>
      <a:accent1>
        <a:srgbClr val="E58AE2"/>
      </a:accent1>
      <a:accent2>
        <a:srgbClr val="DD43DD"/>
      </a:accent2>
      <a:accent3>
        <a:srgbClr val="F828B3"/>
      </a:accent3>
      <a:accent4>
        <a:srgbClr val="D64E8C"/>
      </a:accent4>
      <a:accent5>
        <a:srgbClr val="9B6BF2"/>
      </a:accent5>
      <a:accent6>
        <a:srgbClr val="D53DD0"/>
      </a:accent6>
      <a:hlink>
        <a:srgbClr val="000000"/>
      </a:hlink>
      <a:folHlink>
        <a:srgbClr val="C841DF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192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Roboto</vt:lpstr>
      <vt:lpstr>Wingdings 3</vt:lpstr>
      <vt:lpstr>Ion Boardroom</vt:lpstr>
      <vt:lpstr>United nations</vt:lpstr>
      <vt:lpstr>Where is the headquarters of the UN Organization situated?</vt:lpstr>
      <vt:lpstr>What are the goals of the UN Organization?</vt:lpstr>
      <vt:lpstr>How many organs does the UN Organization include?</vt:lpstr>
      <vt:lpstr>Do the UN use peaceful ways to obtain their aims?</vt:lpstr>
      <vt:lpstr>What organisation was before the UN?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</dc:title>
  <dc:creator>Erin Birch</dc:creator>
  <cp:lastModifiedBy>Sarah Mallo</cp:lastModifiedBy>
  <cp:revision>12</cp:revision>
  <dcterms:created xsi:type="dcterms:W3CDTF">2015-11-13T13:31:40Z</dcterms:created>
  <dcterms:modified xsi:type="dcterms:W3CDTF">2015-11-20T14:15:23Z</dcterms:modified>
</cp:coreProperties>
</file>