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0" r:id="rId2"/>
    <p:sldId id="340" r:id="rId3"/>
    <p:sldId id="286" r:id="rId4"/>
    <p:sldId id="339" r:id="rId5"/>
    <p:sldId id="350" r:id="rId6"/>
    <p:sldId id="341" r:id="rId7"/>
    <p:sldId id="355" r:id="rId8"/>
    <p:sldId id="343" r:id="rId9"/>
    <p:sldId id="346" r:id="rId10"/>
    <p:sldId id="344" r:id="rId11"/>
    <p:sldId id="348" r:id="rId12"/>
    <p:sldId id="349" r:id="rId13"/>
    <p:sldId id="297" r:id="rId14"/>
    <p:sldId id="351" r:id="rId15"/>
    <p:sldId id="353" r:id="rId16"/>
    <p:sldId id="352" r:id="rId17"/>
    <p:sldId id="327" r:id="rId18"/>
    <p:sldId id="333" r:id="rId19"/>
    <p:sldId id="336" r:id="rId20"/>
    <p:sldId id="358" r:id="rId21"/>
    <p:sldId id="359" r:id="rId22"/>
    <p:sldId id="356" r:id="rId23"/>
    <p:sldId id="357" r:id="rId24"/>
    <p:sldId id="337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66FFFF"/>
    <a:srgbClr val="99CCFF"/>
    <a:srgbClr val="FF66FF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Free time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  <a:endParaRPr lang="es-ES" sz="8000" b="1" cap="none" spc="0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Mal,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90843" y="1145246"/>
            <a:ext cx="7976382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sz="2400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I´m good at....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u="sng" dirty="0" smtClean="0">
                <a:latin typeface="Comic Sans MS" pitchFamily="66" charset="0"/>
              </a:rPr>
              <a:t>mal</a:t>
            </a:r>
            <a:r>
              <a:rPr lang="en-GB" altLang="es-ES" sz="2400" b="1" dirty="0" smtClean="0">
                <a:latin typeface="Comic Sans MS" pitchFamily="66" charset="0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I´m bad at....</a:t>
            </a:r>
          </a:p>
        </p:txBody>
      </p:sp>
      <p:sp>
        <p:nvSpPr>
          <p:cNvPr id="39" name="38 Más"/>
          <p:cNvSpPr/>
          <p:nvPr/>
        </p:nvSpPr>
        <p:spPr bwMode="auto">
          <a:xfrm>
            <a:off x="8914302" y="3434570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4817154" y="423216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9812649" y="421223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8" name="17 Flecha abajo"/>
          <p:cNvSpPr/>
          <p:nvPr/>
        </p:nvSpPr>
        <p:spPr>
          <a:xfrm flipH="1">
            <a:off x="2644722" y="2250829"/>
            <a:ext cx="323559" cy="132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2229" y="3562543"/>
            <a:ext cx="5291796" cy="24468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fenomenal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Great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guay</a:t>
            </a:r>
            <a:r>
              <a:rPr lang="en-GB" altLang="es-ES" b="1" dirty="0" smtClean="0">
                <a:latin typeface="Comic Sans MS" pitchFamily="66" charset="0"/>
              </a:rPr>
              <a:t>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Cool/boss/sound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Good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Regular/ </a:t>
            </a:r>
            <a:r>
              <a:rPr lang="en-GB" altLang="es-ES" b="1" u="sng" dirty="0" err="1" smtClean="0">
                <a:latin typeface="Comic Sans MS" pitchFamily="66" charset="0"/>
              </a:rPr>
              <a:t>pichi-picha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So-so</a:t>
            </a:r>
            <a:endParaRPr lang="en-GB" altLang="es-ES" b="1" i="1" dirty="0" smtClean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mal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fatal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Terrible</a:t>
            </a:r>
          </a:p>
        </p:txBody>
      </p:sp>
      <p:sp>
        <p:nvSpPr>
          <p:cNvPr id="20" name="Oval 18"/>
          <p:cNvSpPr/>
          <p:nvPr/>
        </p:nvSpPr>
        <p:spPr>
          <a:xfrm>
            <a:off x="7783092" y="140221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2357" y="21361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14 Rectángulo"/>
          <p:cNvSpPr/>
          <p:nvPr/>
        </p:nvSpPr>
        <p:spPr>
          <a:xfrm>
            <a:off x="625319" y="171003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7 Rectángulo"/>
          <p:cNvSpPr/>
          <p:nvPr/>
        </p:nvSpPr>
        <p:spPr>
          <a:xfrm>
            <a:off x="637042" y="2734627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28 Rectángulo"/>
          <p:cNvSpPr/>
          <p:nvPr/>
        </p:nvSpPr>
        <p:spPr>
          <a:xfrm>
            <a:off x="665177" y="373270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 smtClean="0">
                <a:latin typeface="Comic Sans MS" pitchFamily="66" charset="0"/>
              </a:rPr>
              <a:t>que</a:t>
            </a: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 smtClean="0">
                <a:latin typeface="Comic Sans MS" pitchFamily="66" charset="0"/>
              </a:rPr>
              <a:t> que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397579" y="1786990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955731" y="1041495"/>
            <a:ext cx="3984822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talento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dedication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patience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949618" y="3801584"/>
            <a:ext cx="213688" cy="1892827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230525" y="5059426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Saber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84815" y="4425197"/>
            <a:ext cx="2523110" cy="461665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Tener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064431" y="3797151"/>
            <a:ext cx="213688" cy="66823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12094" y="5830418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18"/>
          <p:cNvSpPr/>
          <p:nvPr/>
        </p:nvSpPr>
        <p:spPr>
          <a:xfrm>
            <a:off x="6346192" y="4281582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7" name="Oval 18"/>
          <p:cNvSpPr/>
          <p:nvPr/>
        </p:nvSpPr>
        <p:spPr>
          <a:xfrm>
            <a:off x="7353272" y="51149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3284875" y="4350689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7133781" y="5907197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554" y="5842548"/>
            <a:ext cx="2056016" cy="4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8" y="1154951"/>
            <a:ext cx="10842171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Cheap</a:t>
            </a:r>
            <a:endParaRPr lang="en-GB" sz="2000" dirty="0">
              <a:solidFill>
                <a:srgbClr val="FF0000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Expensive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</a:t>
            </a:r>
            <a:r>
              <a:rPr lang="en-GB" sz="2000" i="1" dirty="0" smtClean="0">
                <a:solidFill>
                  <a:srgbClr val="FF0000"/>
                </a:solidFill>
              </a:rPr>
              <a:t>omfortable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Beautiful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Entertaining</a:t>
            </a:r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It’s </a:t>
            </a:r>
            <a:r>
              <a:rPr lang="en-GB" sz="2000" i="1" dirty="0" err="1" smtClean="0">
                <a:solidFill>
                  <a:srgbClr val="FF0000"/>
                </a:solidFill>
              </a:rPr>
              <a:t>boooring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>
                <a:solidFill>
                  <a:srgbClr val="FF0000"/>
                </a:solidFill>
              </a:rPr>
              <a:t>legal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 err="1" smtClean="0"/>
              <a:t>Valient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Brave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Cobard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Coward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Ágil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Agile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Torpe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Clumsy</a:t>
            </a:r>
          </a:p>
          <a:p>
            <a:r>
              <a:rPr lang="en-GB" sz="2000" dirty="0" err="1" smtClean="0"/>
              <a:t>Competitiv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Competitive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era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pequeno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/a…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was younger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pasado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past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9063750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2800" dirty="0" err="1" smtClean="0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A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am going to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7030A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sea mayor…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am older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futuro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future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free time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011415" y="2934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6290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24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24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24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24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8685490" y="5620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4 Rectángulo"/>
          <p:cNvSpPr/>
          <p:nvPr/>
        </p:nvSpPr>
        <p:spPr>
          <a:xfrm>
            <a:off x="6975798" y="2934402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27 Rectángulo"/>
          <p:cNvSpPr/>
          <p:nvPr/>
        </p:nvSpPr>
        <p:spPr>
          <a:xfrm>
            <a:off x="6987521" y="395899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8 Rectángulo"/>
          <p:cNvSpPr/>
          <p:nvPr/>
        </p:nvSpPr>
        <p:spPr>
          <a:xfrm>
            <a:off x="7015656" y="495707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660964" y="455525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13 CuadroTexto"/>
          <p:cNvSpPr txBox="1"/>
          <p:nvPr/>
        </p:nvSpPr>
        <p:spPr>
          <a:xfrm>
            <a:off x="9789459" y="2454611"/>
            <a:ext cx="206290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Te ayuda a…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It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</a:t>
            </a:r>
            <a:endParaRPr lang="es-E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30819" y="313032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057568" y="3837574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714487" y="193254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deporte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sports</a:t>
            </a:r>
            <a:endParaRPr lang="es-E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21"/>
          <p:cNvSpPr/>
          <p:nvPr/>
        </p:nvSpPr>
        <p:spPr>
          <a:xfrm>
            <a:off x="9177456" y="15862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1"/>
          <p:cNvSpPr/>
          <p:nvPr/>
        </p:nvSpPr>
        <p:spPr>
          <a:xfrm>
            <a:off x="1378653" y="39375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234906" y="482823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322305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535811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1616976" y="5269297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615528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42274" y="1446627"/>
            <a:ext cx="3475934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PRACTICAR (To practice)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012"/>
          <a:stretch/>
        </p:blipFill>
        <p:spPr>
          <a:xfrm>
            <a:off x="87086" y="4381587"/>
            <a:ext cx="1577635" cy="210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</a:t>
            </a:r>
            <a:r>
              <a:rPr lang="en-GB" sz="2800" dirty="0" err="1" smtClean="0">
                <a:latin typeface="Britannic Bold" pitchFamily="34" charset="0"/>
              </a:rPr>
              <a:t>tiempo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would you like to do in your free time?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45514" y="3753654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6163318" y="37699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time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dinero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money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38491" y="462218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976464" y="462218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5120589" y="462330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2063678" y="507679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326281" y="462255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806888" y="1380634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8015574" y="13996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20024636">
            <a:off x="4965423" y="1801802"/>
            <a:ext cx="58704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14 Rectángulo"/>
          <p:cNvSpPr/>
          <p:nvPr/>
        </p:nvSpPr>
        <p:spPr>
          <a:xfrm>
            <a:off x="865963" y="3894466"/>
            <a:ext cx="1050827" cy="7992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sz="700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9" name="27 Rectángulo"/>
          <p:cNvSpPr/>
          <p:nvPr/>
        </p:nvSpPr>
        <p:spPr>
          <a:xfrm>
            <a:off x="865964" y="4759454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0" name="28 Rectángulo"/>
          <p:cNvSpPr/>
          <p:nvPr/>
        </p:nvSpPr>
        <p:spPr>
          <a:xfrm>
            <a:off x="865964" y="5542006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21"/>
          <p:cNvSpPr/>
          <p:nvPr/>
        </p:nvSpPr>
        <p:spPr>
          <a:xfrm>
            <a:off x="4818165" y="13489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33 Flecha derecha"/>
          <p:cNvSpPr/>
          <p:nvPr/>
        </p:nvSpPr>
        <p:spPr>
          <a:xfrm rot="1442227">
            <a:off x="8107517" y="2101191"/>
            <a:ext cx="114933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Oval 21"/>
          <p:cNvSpPr/>
          <p:nvPr/>
        </p:nvSpPr>
        <p:spPr>
          <a:xfrm>
            <a:off x="10865229" y="4636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14 Rectángulo"/>
          <p:cNvSpPr/>
          <p:nvPr/>
        </p:nvSpPr>
        <p:spPr>
          <a:xfrm>
            <a:off x="9547861" y="1636824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6" name="27 Rectángulo"/>
          <p:cNvSpPr/>
          <p:nvPr/>
        </p:nvSpPr>
        <p:spPr>
          <a:xfrm>
            <a:off x="9559584" y="266142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7" name="28 Rectángulo"/>
          <p:cNvSpPr/>
          <p:nvPr/>
        </p:nvSpPr>
        <p:spPr>
          <a:xfrm>
            <a:off x="9587719" y="365949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1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help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5489" y="2213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piano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ice-skate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sing karaoke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sunbathe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sports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 in the 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swimming pool</a:t>
            </a: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4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alk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dog</a:t>
            </a:r>
            <a:endParaRPr lang="es-ES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park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a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party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ead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newspaper</a:t>
            </a:r>
            <a:endParaRPr lang="en-GB" sz="16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ractice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horse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riding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ead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books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pend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time ….</a:t>
            </a: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ing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Stay</a:t>
            </a:r>
            <a:r>
              <a:rPr lang="es-ES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at home …</a:t>
            </a:r>
            <a:r>
              <a:rPr lang="es-ES" sz="1600" b="1" i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ing</a:t>
            </a:r>
            <a:endParaRPr lang="es-ES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FIN</a:t>
            </a:r>
            <a:endParaRPr lang="es-ES" sz="8000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4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Britannic Bold" pitchFamily="34" charset="0"/>
              </a:rPr>
              <a:t>Si </a:t>
            </a:r>
            <a:r>
              <a:rPr lang="en-GB" sz="1400" dirty="0" err="1">
                <a:latin typeface="Britannic Bold" pitchFamily="34" charset="0"/>
              </a:rPr>
              <a:t>tuvieras</a:t>
            </a:r>
            <a:r>
              <a:rPr lang="en-GB" sz="1400" dirty="0">
                <a:latin typeface="Britannic Bold" pitchFamily="34" charset="0"/>
              </a:rPr>
              <a:t> </a:t>
            </a:r>
            <a:r>
              <a:rPr lang="en-GB" sz="1400" dirty="0" err="1">
                <a:latin typeface="Britannic Bold" pitchFamily="34" charset="0"/>
              </a:rPr>
              <a:t>tiempo</a:t>
            </a:r>
            <a:r>
              <a:rPr lang="en-GB" sz="1400" dirty="0" smtClean="0">
                <a:latin typeface="Britannic Bold" pitchFamily="34" charset="0"/>
              </a:rPr>
              <a:t>...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2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200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gastas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dinero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spend your money on?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a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fin de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semana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does your family like doing on the weekend?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does your city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gustaría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would you like your city to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51398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79" y="469295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524843" y="362032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surf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Ride my bike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Run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the Theme Park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cycling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Scubadive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Fish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trekking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Climbing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jogging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Hunt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80" y="467750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7132" y="391550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atletismo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novelas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los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sociales,como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ejemplo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,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61160" y="233123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28092" y="164192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43575" y="197303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31145" y="130325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35833" y="26428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50608" y="294856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78744" y="32876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79" y="36360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75227" y="396736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44718" y="428719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458862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705733" y="49020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libre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  <a:p>
            <a:pPr algn="ctr" eaLnBrk="1" hangingPunct="1">
              <a:defRPr/>
            </a:pP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051062" y="368273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athletics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4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alk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dog</a:t>
            </a:r>
            <a:endParaRPr lang="es-ES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4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the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park</a:t>
            </a:r>
            <a:endParaRPr lang="es-ES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4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a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party</a:t>
            </a: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s-ES" sz="1400" b="1" i="1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ead</a:t>
            </a:r>
            <a:r>
              <a:rPr lang="es-ES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novels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41 Estrella de 5 puntas"/>
          <p:cNvSpPr/>
          <p:nvPr/>
        </p:nvSpPr>
        <p:spPr>
          <a:xfrm>
            <a:off x="1689391" y="517602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1 Estrella de 5 puntas"/>
          <p:cNvSpPr/>
          <p:nvPr/>
        </p:nvSpPr>
        <p:spPr>
          <a:xfrm>
            <a:off x="1689391" y="544997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1 Estrella de 5 puntas"/>
          <p:cNvSpPr/>
          <p:nvPr/>
        </p:nvSpPr>
        <p:spPr>
          <a:xfrm>
            <a:off x="1659401" y="573536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1 Estrella de 5 puntas"/>
          <p:cNvSpPr/>
          <p:nvPr/>
        </p:nvSpPr>
        <p:spPr>
          <a:xfrm>
            <a:off x="1705732" y="609623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1 Estrella de 5 puntas"/>
          <p:cNvSpPr/>
          <p:nvPr/>
        </p:nvSpPr>
        <p:spPr>
          <a:xfrm>
            <a:off x="1675227" y="641528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0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2315" y="5806312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34461" y="2925786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751519" y="470182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168692" y="60507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570" y="1058928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5" name="Oval 18"/>
          <p:cNvSpPr/>
          <p:nvPr/>
        </p:nvSpPr>
        <p:spPr>
          <a:xfrm>
            <a:off x="5262923" y="110649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1818</Words>
  <Application>Microsoft Office PowerPoint</Application>
  <PresentationFormat>Widescreen</PresentationFormat>
  <Paragraphs>757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te gusta hacer en tu tiempo libre?  What do you like doing on your free time?</vt:lpstr>
      <vt:lpstr>PowerPoint Presentation</vt:lpstr>
      <vt:lpstr>¿Qué tal se te dá? ¿Mal, bien? Are you good or bad at...?</vt:lpstr>
      <vt:lpstr>¿Qué habilidades necesitas? What skills do you need...?</vt:lpstr>
      <vt:lpstr>PowerPoint Presentation</vt:lpstr>
      <vt:lpstr>¿Qué haces normalmente en tu tiempo libre?  What do you normally do in your free time?</vt:lpstr>
      <vt:lpstr>¿Qué solias hacer en tu tiempo libre en el pasado?  What did you used to do in your free time in the past?</vt:lpstr>
      <vt:lpstr>¿Qué vas a hacer en tu tiempo libre en el futuro?  What are you going to do in your free time in the futuro?</vt:lpstr>
      <vt:lpstr>¿Qué solias hacer en tu tiempo libre en el pasado?  What did you used to do in your free time in the past?</vt:lpstr>
      <vt:lpstr> ¿Qué ventajas o desventajas tiene el tiempo libre?  What advantages or disadvantages has free time got ?</vt:lpstr>
      <vt:lpstr> ¿Que hiciste en tu tiempo libre en el pasado?  How did you do in your free time in the past?</vt:lpstr>
      <vt:lpstr> Si tuvieras tiempo... ¿Que te gustaria hacer en tu tiempo libre?  What would you like to do in your free time?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131</cp:revision>
  <cp:lastPrinted>2017-05-15T12:38:41Z</cp:lastPrinted>
  <dcterms:created xsi:type="dcterms:W3CDTF">2014-04-01T13:09:24Z</dcterms:created>
  <dcterms:modified xsi:type="dcterms:W3CDTF">2018-12-04T08:50:44Z</dcterms:modified>
</cp:coreProperties>
</file>