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0" r:id="rId2"/>
    <p:sldId id="338" r:id="rId3"/>
    <p:sldId id="340" r:id="rId4"/>
    <p:sldId id="286" r:id="rId5"/>
    <p:sldId id="339" r:id="rId6"/>
    <p:sldId id="350" r:id="rId7"/>
    <p:sldId id="341" r:id="rId8"/>
    <p:sldId id="355" r:id="rId9"/>
    <p:sldId id="343" r:id="rId10"/>
    <p:sldId id="346" r:id="rId11"/>
    <p:sldId id="344" r:id="rId12"/>
    <p:sldId id="348" r:id="rId13"/>
    <p:sldId id="349" r:id="rId14"/>
    <p:sldId id="297" r:id="rId15"/>
    <p:sldId id="351" r:id="rId16"/>
    <p:sldId id="353" r:id="rId17"/>
    <p:sldId id="352" r:id="rId18"/>
    <p:sldId id="327" r:id="rId19"/>
    <p:sldId id="333" r:id="rId20"/>
    <p:sldId id="336" r:id="rId21"/>
    <p:sldId id="358" r:id="rId22"/>
    <p:sldId id="359" r:id="rId23"/>
    <p:sldId id="356" r:id="rId24"/>
    <p:sldId id="357" r:id="rId25"/>
    <p:sldId id="337" r:id="rId2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66FFFF"/>
    <a:srgbClr val="99CCFF"/>
    <a:srgbClr val="FF66FF"/>
    <a:srgbClr val="FF99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Free time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  <a:endParaRPr lang="es-ES" sz="8000" b="1" cap="none" spc="0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401205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Mal,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90843" y="1145246"/>
            <a:ext cx="7976382" cy="1015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sz="2400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I´m good at....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u="sng" dirty="0" smtClean="0">
                <a:latin typeface="Comic Sans MS" pitchFamily="66" charset="0"/>
              </a:rPr>
              <a:t>mal</a:t>
            </a:r>
            <a:r>
              <a:rPr lang="en-GB" altLang="es-ES" sz="2400" b="1" dirty="0" smtClean="0">
                <a:latin typeface="Comic Sans MS" pitchFamily="66" charset="0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I´m bad at....</a:t>
            </a:r>
          </a:p>
        </p:txBody>
      </p:sp>
      <p:sp>
        <p:nvSpPr>
          <p:cNvPr id="39" name="38 Más"/>
          <p:cNvSpPr/>
          <p:nvPr/>
        </p:nvSpPr>
        <p:spPr bwMode="auto">
          <a:xfrm>
            <a:off x="8914302" y="3434570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4817154" y="423216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9812649" y="421223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8" name="17 Flecha abajo"/>
          <p:cNvSpPr/>
          <p:nvPr/>
        </p:nvSpPr>
        <p:spPr>
          <a:xfrm flipH="1">
            <a:off x="2644722" y="2250829"/>
            <a:ext cx="323559" cy="1322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2229" y="3562543"/>
            <a:ext cx="5291796" cy="24468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fenomenal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Great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guay</a:t>
            </a:r>
            <a:r>
              <a:rPr lang="en-GB" altLang="es-ES" b="1" dirty="0" smtClean="0">
                <a:latin typeface="Comic Sans MS" pitchFamily="66" charset="0"/>
              </a:rPr>
              <a:t>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Cool/boss/sound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Good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Regular/ </a:t>
            </a:r>
            <a:r>
              <a:rPr lang="en-GB" altLang="es-ES" b="1" u="sng" dirty="0" err="1" smtClean="0">
                <a:latin typeface="Comic Sans MS" pitchFamily="66" charset="0"/>
              </a:rPr>
              <a:t>pichi-picha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So-so</a:t>
            </a:r>
            <a:endParaRPr lang="en-GB" altLang="es-ES" b="1" i="1" dirty="0" smtClean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mal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fatal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Terrible</a:t>
            </a:r>
          </a:p>
        </p:txBody>
      </p:sp>
      <p:sp>
        <p:nvSpPr>
          <p:cNvPr id="20" name="Oval 18"/>
          <p:cNvSpPr/>
          <p:nvPr/>
        </p:nvSpPr>
        <p:spPr>
          <a:xfrm>
            <a:off x="7783092" y="140221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80826" y="1879589"/>
            <a:ext cx="440550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requiere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It´s required…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</a:rPr>
              <a:t>It´s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needed…</a:t>
            </a:r>
          </a:p>
        </p:txBody>
      </p:sp>
      <p:sp>
        <p:nvSpPr>
          <p:cNvPr id="42" name="Oval 18"/>
          <p:cNvSpPr/>
          <p:nvPr/>
        </p:nvSpPr>
        <p:spPr>
          <a:xfrm>
            <a:off x="11225837" y="1042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430329" y="1371593"/>
            <a:ext cx="325925" cy="30781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20" name="Oval 18"/>
          <p:cNvSpPr/>
          <p:nvPr/>
        </p:nvSpPr>
        <p:spPr>
          <a:xfrm>
            <a:off x="6945629" y="187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705303" y="23492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11 Elipse"/>
          <p:cNvSpPr/>
          <p:nvPr/>
        </p:nvSpPr>
        <p:spPr>
          <a:xfrm>
            <a:off x="352882" y="258201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012766" y="54781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2357" y="21361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14 Rectángulo"/>
          <p:cNvSpPr/>
          <p:nvPr/>
        </p:nvSpPr>
        <p:spPr>
          <a:xfrm>
            <a:off x="625319" y="171003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7 Rectángulo"/>
          <p:cNvSpPr/>
          <p:nvPr/>
        </p:nvSpPr>
        <p:spPr>
          <a:xfrm>
            <a:off x="637042" y="2734627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28 Rectángulo"/>
          <p:cNvSpPr/>
          <p:nvPr/>
        </p:nvSpPr>
        <p:spPr>
          <a:xfrm>
            <a:off x="665177" y="373270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0826" y="3027250"/>
            <a:ext cx="4405506" cy="1323439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Hay </a:t>
            </a:r>
            <a:r>
              <a:rPr lang="en-GB" altLang="es-ES" sz="2000" b="1" dirty="0" smtClean="0">
                <a:latin typeface="Comic Sans MS" pitchFamily="66" charset="0"/>
              </a:rPr>
              <a:t>que</a:t>
            </a: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has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000" b="1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altLang="es-ES" sz="20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must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Tienes</a:t>
            </a:r>
            <a:r>
              <a:rPr lang="es-ES" altLang="es-ES" sz="2000" b="1" dirty="0" smtClean="0">
                <a:latin typeface="Comic Sans MS" pitchFamily="66" charset="0"/>
              </a:rPr>
              <a:t> que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You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 rot="13907512">
            <a:off x="7397579" y="1786990"/>
            <a:ext cx="213688" cy="96345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955731" y="1041495"/>
            <a:ext cx="3984822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Concentración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Concentration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Coordinación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Co-ordination</a:t>
            </a:r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Trabajo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Teamwork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Esfuerzo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Effort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Práctica </a:t>
            </a:r>
            <a:r>
              <a:rPr lang="es-ES" sz="12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</a:t>
            </a:r>
            <a:endParaRPr lang="en-GB" sz="12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Disciplina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Discipline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Autocontrol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Self-control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Mucho dinero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money</a:t>
            </a:r>
            <a:endParaRPr lang="en-GB" sz="12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talento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talent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tiempo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time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determinación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habilidad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con ….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ability with…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dedicación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dedication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paciencia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patience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949618" y="3801584"/>
            <a:ext cx="213688" cy="1892827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230525" y="5059426"/>
            <a:ext cx="3759047" cy="46166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Saber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684815" y="4425197"/>
            <a:ext cx="2523110" cy="461665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Tener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064431" y="3797151"/>
            <a:ext cx="213688" cy="66823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8"/>
          <p:cNvSpPr/>
          <p:nvPr/>
        </p:nvSpPr>
        <p:spPr>
          <a:xfrm>
            <a:off x="6901290" y="35921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12094" y="5830418"/>
            <a:ext cx="3759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1465317" y="1853510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Oval 18"/>
          <p:cNvSpPr/>
          <p:nvPr/>
        </p:nvSpPr>
        <p:spPr>
          <a:xfrm>
            <a:off x="6346192" y="4281582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7" name="Oval 18"/>
          <p:cNvSpPr/>
          <p:nvPr/>
        </p:nvSpPr>
        <p:spPr>
          <a:xfrm>
            <a:off x="7353272" y="51149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3284875" y="4350689"/>
            <a:ext cx="213688" cy="143560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7133781" y="5907197"/>
            <a:ext cx="305101" cy="30810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554" y="5842548"/>
            <a:ext cx="2056016" cy="43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468" y="1154951"/>
            <a:ext cx="10842171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>
                <a:solidFill>
                  <a:srgbClr val="FF0000"/>
                </a:solidFill>
              </a:rPr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Cheap</a:t>
            </a:r>
            <a:endParaRPr lang="en-GB" sz="2000" dirty="0">
              <a:solidFill>
                <a:srgbClr val="FF0000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Expensive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C</a:t>
            </a:r>
            <a:r>
              <a:rPr lang="en-GB" sz="2000" i="1" dirty="0" smtClean="0">
                <a:solidFill>
                  <a:srgbClr val="FF0000"/>
                </a:solidFill>
              </a:rPr>
              <a:t>omfortable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Uncomfortable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Beautiful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Ugly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>
                <a:solidFill>
                  <a:srgbClr val="FF0000"/>
                </a:solidFill>
              </a:rPr>
              <a:t>Moderno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>
                <a:solidFill>
                  <a:srgbClr val="FF0000"/>
                </a:solidFill>
              </a:rPr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>
                <a:solidFill>
                  <a:srgbClr val="FF0000"/>
                </a:solidFill>
              </a:rPr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Entertaining</a:t>
            </a:r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It’s </a:t>
            </a:r>
            <a:r>
              <a:rPr lang="en-GB" sz="2000" i="1" dirty="0" err="1" smtClean="0">
                <a:solidFill>
                  <a:srgbClr val="FF0000"/>
                </a:solidFill>
              </a:rPr>
              <a:t>boooring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Risky</a:t>
            </a:r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>
                <a:solidFill>
                  <a:srgbClr val="FF0000"/>
                </a:solidFill>
              </a:rPr>
              <a:t>legal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Practical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Obsolete</a:t>
            </a:r>
          </a:p>
          <a:p>
            <a:r>
              <a:rPr lang="en-GB" sz="2000" i="1" dirty="0" err="1" smtClean="0"/>
              <a:t>Valient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Brave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Cobard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Coward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Ágil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Agile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Torpe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Clumsy</a:t>
            </a:r>
          </a:p>
          <a:p>
            <a:r>
              <a:rPr lang="en-GB" sz="2000" dirty="0" err="1" smtClean="0"/>
              <a:t>Competitiv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Competitive</a:t>
            </a:r>
            <a:endParaRPr lang="en-GB" sz="2000" i="1" dirty="0">
              <a:solidFill>
                <a:srgbClr val="FF0000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5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era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pequeno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/a…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was younger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pasado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past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9063750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2800" dirty="0" err="1" smtClean="0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A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am going to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7030A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sea mayor…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am older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futuro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future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free time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011415" y="2934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6290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24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24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24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24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8685490" y="5620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4 Rectángulo"/>
          <p:cNvSpPr/>
          <p:nvPr/>
        </p:nvSpPr>
        <p:spPr>
          <a:xfrm>
            <a:off x="6975798" y="2934402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" name="27 Rectángulo"/>
          <p:cNvSpPr/>
          <p:nvPr/>
        </p:nvSpPr>
        <p:spPr>
          <a:xfrm>
            <a:off x="6987521" y="395899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8 Rectángulo"/>
          <p:cNvSpPr/>
          <p:nvPr/>
        </p:nvSpPr>
        <p:spPr>
          <a:xfrm>
            <a:off x="7015656" y="495707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660964" y="455525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13 CuadroTexto"/>
          <p:cNvSpPr txBox="1"/>
          <p:nvPr/>
        </p:nvSpPr>
        <p:spPr>
          <a:xfrm>
            <a:off x="9789459" y="2454611"/>
            <a:ext cx="2062907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anose="030F0702030302020204" pitchFamily="66" charset="0"/>
              </a:rPr>
              <a:t>Te ayuda a…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It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helps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to…</a:t>
            </a:r>
            <a:endParaRPr lang="es-E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530819" y="313032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057568" y="3837574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714487" y="1932544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deporte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sports</a:t>
            </a:r>
            <a:endParaRPr lang="es-E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21"/>
          <p:cNvSpPr/>
          <p:nvPr/>
        </p:nvSpPr>
        <p:spPr>
          <a:xfrm>
            <a:off x="9177456" y="15862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1"/>
          <p:cNvSpPr/>
          <p:nvPr/>
        </p:nvSpPr>
        <p:spPr>
          <a:xfrm>
            <a:off x="1378653" y="39375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234906" y="482823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322305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535811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1616976" y="5269297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5615528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42274" y="1446627"/>
            <a:ext cx="3475934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PRACTICAR (To practice)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ó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aron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41840" y="110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012"/>
          <a:stretch/>
        </p:blipFill>
        <p:spPr>
          <a:xfrm>
            <a:off x="87086" y="4381587"/>
            <a:ext cx="1577635" cy="210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358597" y="2900006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15" y="432736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 smtClean="0">
                <a:latin typeface="Britannic Bold" pitchFamily="34" charset="0"/>
              </a:rPr>
              <a:t>Si </a:t>
            </a:r>
            <a:r>
              <a:rPr lang="en-GB" sz="2800" dirty="0" err="1" smtClean="0">
                <a:latin typeface="Britannic Bold" pitchFamily="34" charset="0"/>
              </a:rPr>
              <a:t>tuvieras</a:t>
            </a:r>
            <a:r>
              <a:rPr lang="en-GB" sz="2800" dirty="0" smtClean="0">
                <a:latin typeface="Britannic Bold" pitchFamily="34" charset="0"/>
              </a:rPr>
              <a:t> </a:t>
            </a:r>
            <a:r>
              <a:rPr lang="en-GB" sz="2800" dirty="0" err="1" smtClean="0">
                <a:latin typeface="Britannic Bold" pitchFamily="34" charset="0"/>
              </a:rPr>
              <a:t>tiempo</a:t>
            </a:r>
            <a:r>
              <a:rPr lang="en-GB" sz="2800" dirty="0" smtClean="0">
                <a:latin typeface="Britannic Bold" pitchFamily="34" charset="0"/>
              </a:rPr>
              <a:t>...</a:t>
            </a:r>
            <a:br>
              <a:rPr lang="en-GB" sz="2800" dirty="0" smtClean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would you like to do in your free time?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45514" y="3753654"/>
            <a:ext cx="3425657" cy="2862322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CONDITIONAL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6163318" y="37699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FF66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tiempo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..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time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dinero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money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fuera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were you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my dreams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 smtClean="0">
                <a:latin typeface="Calibri"/>
              </a:rPr>
              <a:t>En un </a:t>
            </a:r>
            <a:r>
              <a:rPr lang="en-GB" b="1" kern="0" dirty="0" err="1" smtClean="0">
                <a:latin typeface="Calibri"/>
              </a:rPr>
              <a:t>mundo</a:t>
            </a:r>
            <a:r>
              <a:rPr lang="en-GB" b="1" kern="0" dirty="0" smtClean="0">
                <a:latin typeface="Calibri"/>
              </a:rPr>
              <a:t> ideal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In an ideal world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38491" y="462218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976464" y="462218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5120589" y="462330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2063678" y="5076799"/>
            <a:ext cx="450166" cy="436099"/>
          </a:xfrm>
          <a:prstGeom prst="mathPlus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326281" y="462255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806888" y="1380634"/>
            <a:ext cx="2105639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endParaRPr lang="en-GB" b="1" dirty="0" smtClean="0">
              <a:solidFill>
                <a:srgbClr val="FF66FF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</a:t>
            </a:r>
          </a:p>
        </p:txBody>
      </p:sp>
      <p:sp>
        <p:nvSpPr>
          <p:cNvPr id="25" name="Oval 21"/>
          <p:cNvSpPr/>
          <p:nvPr/>
        </p:nvSpPr>
        <p:spPr>
          <a:xfrm>
            <a:off x="8015574" y="13996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 rot="20024636">
            <a:off x="4965423" y="1801802"/>
            <a:ext cx="58704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14 Rectángulo"/>
          <p:cNvSpPr/>
          <p:nvPr/>
        </p:nvSpPr>
        <p:spPr>
          <a:xfrm>
            <a:off x="865963" y="3894466"/>
            <a:ext cx="1050827" cy="7992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sz="700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9" name="27 Rectángulo"/>
          <p:cNvSpPr/>
          <p:nvPr/>
        </p:nvSpPr>
        <p:spPr>
          <a:xfrm>
            <a:off x="865964" y="4759454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0" name="28 Rectángulo"/>
          <p:cNvSpPr/>
          <p:nvPr/>
        </p:nvSpPr>
        <p:spPr>
          <a:xfrm>
            <a:off x="865964" y="5542006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21"/>
          <p:cNvSpPr/>
          <p:nvPr/>
        </p:nvSpPr>
        <p:spPr>
          <a:xfrm>
            <a:off x="4818165" y="134896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33 Flecha derecha"/>
          <p:cNvSpPr/>
          <p:nvPr/>
        </p:nvSpPr>
        <p:spPr>
          <a:xfrm rot="1442227">
            <a:off x="8107517" y="2101191"/>
            <a:ext cx="114933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Oval 21"/>
          <p:cNvSpPr/>
          <p:nvPr/>
        </p:nvSpPr>
        <p:spPr>
          <a:xfrm>
            <a:off x="10865229" y="4636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14 Rectángulo"/>
          <p:cNvSpPr/>
          <p:nvPr/>
        </p:nvSpPr>
        <p:spPr>
          <a:xfrm>
            <a:off x="9547861" y="1636824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6" name="27 Rectángulo"/>
          <p:cNvSpPr/>
          <p:nvPr/>
        </p:nvSpPr>
        <p:spPr>
          <a:xfrm>
            <a:off x="9559584" y="266142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7" name="28 Rectángulo"/>
          <p:cNvSpPr/>
          <p:nvPr/>
        </p:nvSpPr>
        <p:spPr>
          <a:xfrm>
            <a:off x="9587719" y="3659493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1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</a:t>
            </a:r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tiempo </a:t>
            </a:r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libre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FIN</a:t>
            </a:r>
            <a:endParaRPr lang="es-ES" sz="8000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4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Britannic Bold" pitchFamily="34" charset="0"/>
              </a:rPr>
              <a:t>Si </a:t>
            </a:r>
            <a:r>
              <a:rPr lang="en-GB" sz="1400" dirty="0" err="1">
                <a:latin typeface="Britannic Bold" pitchFamily="34" charset="0"/>
              </a:rPr>
              <a:t>tuvieras</a:t>
            </a:r>
            <a:r>
              <a:rPr lang="en-GB" sz="1400" dirty="0">
                <a:latin typeface="Britannic Bold" pitchFamily="34" charset="0"/>
              </a:rPr>
              <a:t> </a:t>
            </a:r>
            <a:r>
              <a:rPr lang="en-GB" sz="1400" dirty="0" err="1">
                <a:latin typeface="Britannic Bold" pitchFamily="34" charset="0"/>
              </a:rPr>
              <a:t>tiempo</a:t>
            </a:r>
            <a:r>
              <a:rPr lang="en-GB" sz="1400" dirty="0" smtClean="0">
                <a:latin typeface="Britannic Bold" pitchFamily="34" charset="0"/>
              </a:rPr>
              <a:t>...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2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200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gastas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dinero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spend your money on?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a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el fin de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semana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does your family like doing on the weekend?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does your city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gustaría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would you like your city to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51398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6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Britannic Bold" pitchFamily="34" charset="0"/>
              </a:rPr>
              <a:t>Si </a:t>
            </a:r>
            <a:r>
              <a:rPr lang="en-GB" sz="1600" dirty="0" err="1">
                <a:latin typeface="Britannic Bold" pitchFamily="34" charset="0"/>
              </a:rPr>
              <a:t>tuvieras</a:t>
            </a:r>
            <a:r>
              <a:rPr lang="en-GB" sz="1600" dirty="0">
                <a:latin typeface="Britannic Bold" pitchFamily="34" charset="0"/>
              </a:rPr>
              <a:t> </a:t>
            </a:r>
            <a:r>
              <a:rPr lang="en-GB" sz="1600" dirty="0" err="1">
                <a:latin typeface="Britannic Bold" pitchFamily="34" charset="0"/>
              </a:rPr>
              <a:t>tiempo</a:t>
            </a:r>
            <a:r>
              <a:rPr lang="en-GB" sz="1600" dirty="0" smtClean="0">
                <a:latin typeface="Britannic Bold" pitchFamily="34" charset="0"/>
              </a:rPr>
              <a:t>...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help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05489" y="2213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piano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ice-skate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sing karaoke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sunbathe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sports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 in the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swimmingpool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o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296351" y="406579"/>
              <a:ext cx="6667157" cy="61771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los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videojuegos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comprar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chatear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con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mis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amigos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consultar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redes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sociales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facebook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ver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películas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la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Wii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navegar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escuchar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música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hacer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los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deberes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en el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portatil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endPara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bajar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subir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compartir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mandar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mensajes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diseñar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paginas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web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buscar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información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pasar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tiempo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...ANDO/...IENDO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quedarme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en casa ...ANDO/...IENDO 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video games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863129" y="77066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buy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3057732" y="113408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chat with my friends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4548907" y="149984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check the social networks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322673" y="18632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watch movies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2434064" y="2268878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with the WII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2940501" y="25924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surfing the internet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2490334" y="2972263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listen to music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3629816" y="329582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 homework in the laptop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2220702" y="36592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download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20702" y="40249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upload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696659" y="44024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share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3779" y="475417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send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738862" y="50917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design web pages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2668524" y="547162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look for information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115152" y="584910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4591109" y="61703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stay at home.....ING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79" y="469295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524843" y="362032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surf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Ride my bike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Run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the Theme Park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cycling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Scubadive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Fish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trekking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Climbing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jogging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Hunt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80" y="467750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7132" y="391550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atletismo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novelas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los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sociales,como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ejemplo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,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61160" y="233123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28092" y="164192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43575" y="197303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31145" y="130325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35833" y="26428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50608" y="294856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78744" y="32876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79" y="36360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75227" y="396736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44718" y="428719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458862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705733" y="49020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914292" y="360926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athletics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41 Estrella de 5 puntas"/>
          <p:cNvSpPr/>
          <p:nvPr/>
        </p:nvSpPr>
        <p:spPr>
          <a:xfrm>
            <a:off x="1689391" y="517602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1 Estrella de 5 puntas"/>
          <p:cNvSpPr/>
          <p:nvPr/>
        </p:nvSpPr>
        <p:spPr>
          <a:xfrm>
            <a:off x="1689391" y="544997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1 Estrella de 5 puntas"/>
          <p:cNvSpPr/>
          <p:nvPr/>
        </p:nvSpPr>
        <p:spPr>
          <a:xfrm>
            <a:off x="1659401" y="573536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1 Estrella de 5 puntas"/>
          <p:cNvSpPr/>
          <p:nvPr/>
        </p:nvSpPr>
        <p:spPr>
          <a:xfrm>
            <a:off x="1705732" y="609623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1 Estrella de 5 puntas"/>
          <p:cNvSpPr/>
          <p:nvPr/>
        </p:nvSpPr>
        <p:spPr>
          <a:xfrm>
            <a:off x="1675227" y="641528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0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2315" y="5806312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34461" y="2925786"/>
            <a:ext cx="5941255" cy="2585323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751519" y="470182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Oval 7"/>
          <p:cNvSpPr/>
          <p:nvPr/>
        </p:nvSpPr>
        <p:spPr>
          <a:xfrm>
            <a:off x="5168692" y="60507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570" y="1058928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5" name="Oval 18"/>
          <p:cNvSpPr/>
          <p:nvPr/>
        </p:nvSpPr>
        <p:spPr>
          <a:xfrm>
            <a:off x="5262923" y="110649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1897</Words>
  <Application>Microsoft Office PowerPoint</Application>
  <PresentationFormat>Widescreen</PresentationFormat>
  <Paragraphs>798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Snap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te gusta hacer en tu tiempo libre?  What do you like doing on your free time?</vt:lpstr>
      <vt:lpstr>PowerPoint Presentation</vt:lpstr>
      <vt:lpstr>¿Qué tal se te dá? ¿Mal, bien? Are you good or bad at...?</vt:lpstr>
      <vt:lpstr>¿Qué habilidades necesitas? What skills do you need...?</vt:lpstr>
      <vt:lpstr>PowerPoint Presentation</vt:lpstr>
      <vt:lpstr>¿Qué haces normalmente en tu tiempo libre?  What do you normally do in your free time?</vt:lpstr>
      <vt:lpstr>¿Qué solias hacer en tu tiempo libre en el pasado?  What did you used to do in your free time in the past?</vt:lpstr>
      <vt:lpstr>¿Qué vas a hacer en tu tiempo libre en el futuro?  What are you going to do in your free time in the futuro?</vt:lpstr>
      <vt:lpstr>¿Qué solias hacer en tu tiempo libre en el pasado?  What did you used to do in your free time in the past?</vt:lpstr>
      <vt:lpstr> ¿Qué ventajas o desventajas tiene el tiempo libre?  What advantages or disadvantages has free time got ?</vt:lpstr>
      <vt:lpstr> ¿Que hiciste en tu tiempo libre en el pasado?  How did you do in your free time in the past?</vt:lpstr>
      <vt:lpstr> Si tuvieras tiempo... ¿Que te gustaria hacer en tu tiempo libre?  What would you like to do in your free time?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128</cp:revision>
  <cp:lastPrinted>2017-05-15T12:38:41Z</cp:lastPrinted>
  <dcterms:created xsi:type="dcterms:W3CDTF">2014-04-01T13:09:24Z</dcterms:created>
  <dcterms:modified xsi:type="dcterms:W3CDTF">2017-05-16T07:05:46Z</dcterms:modified>
</cp:coreProperties>
</file>