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90" r:id="rId2"/>
    <p:sldId id="283" r:id="rId3"/>
    <p:sldId id="338" r:id="rId4"/>
    <p:sldId id="340" r:id="rId5"/>
    <p:sldId id="286" r:id="rId6"/>
    <p:sldId id="339" r:id="rId7"/>
    <p:sldId id="350" r:id="rId8"/>
    <p:sldId id="341" r:id="rId9"/>
    <p:sldId id="355" r:id="rId10"/>
    <p:sldId id="343" r:id="rId11"/>
    <p:sldId id="346" r:id="rId12"/>
    <p:sldId id="344" r:id="rId13"/>
    <p:sldId id="348" r:id="rId14"/>
    <p:sldId id="349" r:id="rId15"/>
    <p:sldId id="297" r:id="rId16"/>
    <p:sldId id="351" r:id="rId17"/>
    <p:sldId id="353" r:id="rId18"/>
    <p:sldId id="352" r:id="rId19"/>
    <p:sldId id="327" r:id="rId20"/>
    <p:sldId id="333" r:id="rId21"/>
    <p:sldId id="336" r:id="rId22"/>
    <p:sldId id="358" r:id="rId23"/>
    <p:sldId id="359" r:id="rId24"/>
    <p:sldId id="356" r:id="rId25"/>
    <p:sldId id="357" r:id="rId26"/>
    <p:sldId id="337" r:id="rId27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6600"/>
    <a:srgbClr val="66FFFF"/>
    <a:srgbClr val="99CCFF"/>
    <a:srgbClr val="FF66FF"/>
    <a:srgbClr val="FF99FF"/>
    <a:srgbClr val="FF006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934" autoAdjust="0"/>
    <p:restoredTop sz="94660"/>
  </p:normalViewPr>
  <p:slideViewPr>
    <p:cSldViewPr snapToGrid="0">
      <p:cViewPr varScale="1">
        <p:scale>
          <a:sx n="86" d="100"/>
          <a:sy n="86" d="100"/>
        </p:scale>
        <p:origin x="102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5660" cy="498055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2" y="3"/>
            <a:ext cx="2945660" cy="498055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r">
              <a:defRPr sz="1200"/>
            </a:lvl1pPr>
          </a:lstStyle>
          <a:p>
            <a:fld id="{B7DDFE35-FEB5-4947-875C-5231E265354D}" type="datetimeFigureOut">
              <a:rPr lang="en-GB" smtClean="0"/>
              <a:pPr/>
              <a:t>15/05/2017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5"/>
            <a:ext cx="2945660" cy="498054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2" y="9428585"/>
            <a:ext cx="2945660" cy="498054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r">
              <a:defRPr sz="1200"/>
            </a:lvl1pPr>
          </a:lstStyle>
          <a:p>
            <a:fld id="{26DC9ECC-E7E9-4D89-964C-DC5E885AF9C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05975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5660" cy="498055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2" y="3"/>
            <a:ext cx="2945660" cy="498055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r">
              <a:defRPr sz="1200"/>
            </a:lvl1pPr>
          </a:lstStyle>
          <a:p>
            <a:fld id="{12D761BD-6097-45F9-A90F-2D27D5D3F342}" type="datetimeFigureOut">
              <a:rPr lang="en-GB" smtClean="0"/>
              <a:pPr/>
              <a:t>15/05/2017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17" tIns="46058" rIns="92117" bIns="4605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7"/>
            <a:ext cx="5438140" cy="3908614"/>
          </a:xfrm>
          <a:prstGeom prst="rect">
            <a:avLst/>
          </a:prstGeom>
        </p:spPr>
        <p:txBody>
          <a:bodyPr vert="horz" lIns="92117" tIns="46058" rIns="92117" bIns="4605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60" cy="498054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2" y="9428585"/>
            <a:ext cx="2945660" cy="498054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r">
              <a:defRPr sz="1200"/>
            </a:lvl1pPr>
          </a:lstStyle>
          <a:p>
            <a:fld id="{74D928C0-81B9-4349-8FF2-684EEAA5A81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1516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1D498-BFAE-4E1D-91F7-62D59EC82C4E}" type="datetimeFigureOut">
              <a:rPr lang="en-GB" smtClean="0"/>
              <a:pPr/>
              <a:t>15/05/2017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9B5B-768D-4842-97F3-DED372D942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649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1D498-BFAE-4E1D-91F7-62D59EC82C4E}" type="datetimeFigureOut">
              <a:rPr lang="en-GB" smtClean="0"/>
              <a:pPr/>
              <a:t>15/05/2017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9B5B-768D-4842-97F3-DED372D942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1855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1D498-BFAE-4E1D-91F7-62D59EC82C4E}" type="datetimeFigureOut">
              <a:rPr lang="en-GB" smtClean="0"/>
              <a:pPr/>
              <a:t>15/05/2017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9B5B-768D-4842-97F3-DED372D942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57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1D498-BFAE-4E1D-91F7-62D59EC82C4E}" type="datetimeFigureOut">
              <a:rPr lang="en-GB" smtClean="0"/>
              <a:pPr/>
              <a:t>15/05/2017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9B5B-768D-4842-97F3-DED372D942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275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1D498-BFAE-4E1D-91F7-62D59EC82C4E}" type="datetimeFigureOut">
              <a:rPr lang="en-GB" smtClean="0"/>
              <a:pPr/>
              <a:t>15/05/2017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9B5B-768D-4842-97F3-DED372D942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831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1D498-BFAE-4E1D-91F7-62D59EC82C4E}" type="datetimeFigureOut">
              <a:rPr lang="en-GB" smtClean="0"/>
              <a:pPr/>
              <a:t>15/05/2017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9B5B-768D-4842-97F3-DED372D942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13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1D498-BFAE-4E1D-91F7-62D59EC82C4E}" type="datetimeFigureOut">
              <a:rPr lang="en-GB" smtClean="0"/>
              <a:pPr/>
              <a:t>15/05/2017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9B5B-768D-4842-97F3-DED372D942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13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1D498-BFAE-4E1D-91F7-62D59EC82C4E}" type="datetimeFigureOut">
              <a:rPr lang="en-GB" smtClean="0"/>
              <a:pPr/>
              <a:t>15/05/2017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9B5B-768D-4842-97F3-DED372D942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357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1D498-BFAE-4E1D-91F7-62D59EC82C4E}" type="datetimeFigureOut">
              <a:rPr lang="en-GB" smtClean="0"/>
              <a:pPr/>
              <a:t>15/05/2017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9B5B-768D-4842-97F3-DED372D942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576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1D498-BFAE-4E1D-91F7-62D59EC82C4E}" type="datetimeFigureOut">
              <a:rPr lang="en-GB" smtClean="0"/>
              <a:pPr/>
              <a:t>15/05/2017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9B5B-768D-4842-97F3-DED372D942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9932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1D498-BFAE-4E1D-91F7-62D59EC82C4E}" type="datetimeFigureOut">
              <a:rPr lang="en-GB" smtClean="0"/>
              <a:pPr/>
              <a:t>15/05/2017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9B5B-768D-4842-97F3-DED372D942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8439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1D498-BFAE-4E1D-91F7-62D59EC82C4E}" type="datetimeFigureOut">
              <a:rPr lang="en-GB" smtClean="0"/>
              <a:pPr/>
              <a:t>15/05/2017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79B5B-768D-4842-97F3-DED372D942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225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6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1266093" y="1913036"/>
            <a:ext cx="9676915" cy="2554545"/>
          </a:xfrm>
          <a:prstGeom prst="rect">
            <a:avLst/>
          </a:prstGeom>
          <a:solidFill>
            <a:srgbClr val="FF99FF"/>
          </a:solidFill>
          <a:ln>
            <a:solidFill>
              <a:srgbClr val="FFFF0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8000" b="1" cap="none" spc="0" dirty="0" smtClean="0">
                <a:ln w="17780" cmpd="sng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0066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Snap ITC" pitchFamily="82" charset="0"/>
              </a:rPr>
              <a:t>Free time</a:t>
            </a:r>
          </a:p>
          <a:p>
            <a:pPr algn="ctr"/>
            <a:r>
              <a:rPr lang="es-ES" sz="8000" b="1" dirty="0" smtClean="0">
                <a:ln w="17780" cmpd="sng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Snap ITC" pitchFamily="82" charset="0"/>
              </a:rPr>
              <a:t>Mi tiempo libre</a:t>
            </a:r>
            <a:endParaRPr lang="es-ES" sz="8000" b="1" cap="none" spc="0" dirty="0">
              <a:ln w="17780" cmpd="sng">
                <a:solidFill>
                  <a:srgbClr val="7030A0"/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50800" algn="tl" rotWithShape="0">
                  <a:srgbClr val="000000"/>
                </a:outerShdw>
              </a:effectLst>
              <a:latin typeface="Snap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32901" y="258201"/>
            <a:ext cx="8226582" cy="869399"/>
          </a:xfrm>
        </p:spPr>
        <p:txBody>
          <a:bodyPr>
            <a:normAutofit/>
          </a:bodyPr>
          <a:lstStyle/>
          <a:p>
            <a:pPr marL="342900" indent="-342900"/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te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gusta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hacer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en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28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28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2800" dirty="0" smtClean="0">
                <a:solidFill>
                  <a:srgbClr val="FF0000"/>
                </a:solidFill>
                <a:latin typeface="Britannic Bold" pitchFamily="34" charset="0"/>
              </a:rPr>
              <a:t>What do you like doing on your free time?</a:t>
            </a:r>
          </a:p>
        </p:txBody>
      </p:sp>
      <p:sp>
        <p:nvSpPr>
          <p:cNvPr id="36" name="Text Box 9"/>
          <p:cNvSpPr txBox="1">
            <a:spLocks noChangeArrowheads="1"/>
          </p:cNvSpPr>
          <p:nvPr/>
        </p:nvSpPr>
        <p:spPr bwMode="auto">
          <a:xfrm>
            <a:off x="6362700" y="1271855"/>
            <a:ext cx="3810000" cy="475514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GB" altLang="es-ES" sz="2000" b="1" dirty="0">
                <a:solidFill>
                  <a:srgbClr val="000000"/>
                </a:solidFill>
                <a:latin typeface="Comic Sans MS" pitchFamily="66" charset="0"/>
                <a:ea typeface="+mn-ea"/>
              </a:rPr>
              <a:t>Me </a:t>
            </a:r>
            <a:r>
              <a:rPr lang="en-GB" altLang="es-ES" sz="2000" b="1" dirty="0" err="1">
                <a:solidFill>
                  <a:srgbClr val="FF6600"/>
                </a:solidFill>
                <a:latin typeface="Comic Sans MS" pitchFamily="66" charset="0"/>
                <a:ea typeface="+mn-ea"/>
              </a:rPr>
              <a:t>chifla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/n</a:t>
            </a:r>
            <a:r>
              <a:rPr lang="en-GB" altLang="es-ES" sz="2000" b="1" dirty="0">
                <a:solidFill>
                  <a:srgbClr val="0033CC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i="1" dirty="0">
                <a:solidFill>
                  <a:srgbClr val="FF0000"/>
                </a:solidFill>
                <a:latin typeface="Comic Sans MS" pitchFamily="66" charset="0"/>
                <a:ea typeface="+mn-ea"/>
              </a:rPr>
              <a:t>I love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altLang="es-ES" sz="2000" b="1" dirty="0">
                <a:solidFill>
                  <a:srgbClr val="000000"/>
                </a:solidFill>
                <a:latin typeface="Comic Sans MS" pitchFamily="66" charset="0"/>
                <a:ea typeface="+mn-ea"/>
              </a:rPr>
              <a:t>Me </a:t>
            </a:r>
            <a:r>
              <a:rPr lang="en-GB" altLang="es-ES" sz="2000" b="1" dirty="0" err="1">
                <a:solidFill>
                  <a:srgbClr val="FF6600"/>
                </a:solidFill>
                <a:latin typeface="Comic Sans MS" pitchFamily="66" charset="0"/>
                <a:ea typeface="+mn-ea"/>
              </a:rPr>
              <a:t>encanta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/n</a:t>
            </a:r>
            <a:r>
              <a:rPr lang="en-GB" altLang="es-ES" sz="2000" b="1" dirty="0">
                <a:solidFill>
                  <a:srgbClr val="0033CC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i="1" dirty="0">
                <a:solidFill>
                  <a:srgbClr val="FF0000"/>
                </a:solidFill>
                <a:latin typeface="Comic Sans MS" pitchFamily="66" charset="0"/>
                <a:ea typeface="+mn-ea"/>
              </a:rPr>
              <a:t>I love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altLang="es-ES" sz="2000" b="1" dirty="0">
                <a:solidFill>
                  <a:srgbClr val="000000"/>
                </a:solidFill>
                <a:latin typeface="Comic Sans MS" pitchFamily="66" charset="0"/>
                <a:ea typeface="+mn-ea"/>
              </a:rPr>
              <a:t>Me </a:t>
            </a:r>
            <a:r>
              <a:rPr lang="en-GB" altLang="es-ES" sz="2000" b="1" dirty="0" err="1">
                <a:solidFill>
                  <a:srgbClr val="FF6600"/>
                </a:solidFill>
                <a:latin typeface="Comic Sans MS" pitchFamily="66" charset="0"/>
                <a:ea typeface="+mn-ea"/>
              </a:rPr>
              <a:t>gusta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/n</a:t>
            </a:r>
            <a:r>
              <a:rPr lang="en-GB" altLang="es-ES" sz="2000" b="1" dirty="0">
                <a:solidFill>
                  <a:srgbClr val="0033CC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i="1" dirty="0">
                <a:solidFill>
                  <a:srgbClr val="FF0000"/>
                </a:solidFill>
                <a:latin typeface="Comic Sans MS" pitchFamily="66" charset="0"/>
                <a:ea typeface="+mn-ea"/>
              </a:rPr>
              <a:t>I like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altLang="es-ES" sz="2000" b="1" dirty="0">
                <a:solidFill>
                  <a:srgbClr val="000000"/>
                </a:solidFill>
                <a:latin typeface="Comic Sans MS" pitchFamily="66" charset="0"/>
                <a:ea typeface="+mn-ea"/>
              </a:rPr>
              <a:t>No me </a:t>
            </a:r>
            <a:r>
              <a:rPr lang="en-GB" altLang="es-ES" sz="2000" b="1" dirty="0" err="1">
                <a:solidFill>
                  <a:srgbClr val="FF6600"/>
                </a:solidFill>
                <a:latin typeface="Comic Sans MS" pitchFamily="66" charset="0"/>
                <a:ea typeface="+mn-ea"/>
              </a:rPr>
              <a:t>gusta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/n</a:t>
            </a:r>
            <a:r>
              <a:rPr lang="en-GB" altLang="es-ES" sz="2000" b="1" dirty="0">
                <a:solidFill>
                  <a:srgbClr val="0033CC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i="1" dirty="0">
                <a:solidFill>
                  <a:srgbClr val="FF0000"/>
                </a:solidFill>
                <a:latin typeface="Comic Sans MS" pitchFamily="66" charset="0"/>
                <a:ea typeface="+mn-ea"/>
              </a:rPr>
              <a:t>I don’t like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altLang="es-ES" sz="2000" b="1" dirty="0">
                <a:solidFill>
                  <a:srgbClr val="000000"/>
                </a:solidFill>
                <a:latin typeface="Comic Sans MS" pitchFamily="66" charset="0"/>
                <a:ea typeface="+mn-ea"/>
              </a:rPr>
              <a:t>No me </a:t>
            </a:r>
            <a:r>
              <a:rPr lang="en-GB" altLang="es-ES" sz="2000" b="1" dirty="0" err="1">
                <a:solidFill>
                  <a:srgbClr val="FF6600"/>
                </a:solidFill>
                <a:latin typeface="Comic Sans MS" pitchFamily="66" charset="0"/>
                <a:ea typeface="+mn-ea"/>
              </a:rPr>
              <a:t>gusta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/n</a:t>
            </a:r>
            <a:r>
              <a:rPr lang="en-GB" altLang="es-ES" sz="2000" b="1" dirty="0">
                <a:solidFill>
                  <a:srgbClr val="0033CC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dirty="0">
                <a:solidFill>
                  <a:srgbClr val="000000"/>
                </a:solidFill>
                <a:latin typeface="Comic Sans MS" pitchFamily="66" charset="0"/>
                <a:ea typeface="+mn-ea"/>
              </a:rPr>
              <a:t>nada</a:t>
            </a:r>
            <a:r>
              <a:rPr lang="en-GB" altLang="es-ES" sz="1600" b="1" dirty="0">
                <a:solidFill>
                  <a:srgbClr val="000000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1600" b="1" i="1" dirty="0">
                <a:solidFill>
                  <a:srgbClr val="FF0000"/>
                </a:solidFill>
                <a:latin typeface="Comic Sans MS" pitchFamily="66" charset="0"/>
                <a:ea typeface="+mn-ea"/>
              </a:rPr>
              <a:t>I don’t </a:t>
            </a:r>
            <a:r>
              <a:rPr lang="en-GB" altLang="es-ES" sz="1600" b="1" i="1" dirty="0" err="1">
                <a:solidFill>
                  <a:srgbClr val="FF0000"/>
                </a:solidFill>
                <a:latin typeface="Comic Sans MS" pitchFamily="66" charset="0"/>
                <a:ea typeface="+mn-ea"/>
              </a:rPr>
              <a:t>like..at</a:t>
            </a:r>
            <a:r>
              <a:rPr lang="en-GB" altLang="es-ES" sz="1600" b="1" i="1" dirty="0">
                <a:solidFill>
                  <a:srgbClr val="FF0000"/>
                </a:solidFill>
                <a:latin typeface="Comic Sans MS" pitchFamily="66" charset="0"/>
                <a:ea typeface="+mn-ea"/>
              </a:rPr>
              <a:t> all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altLang="es-ES" sz="2000" b="1" dirty="0">
                <a:solidFill>
                  <a:srgbClr val="000000"/>
                </a:solidFill>
                <a:latin typeface="Comic Sans MS" pitchFamily="66" charset="0"/>
              </a:rPr>
              <a:t>Me </a:t>
            </a:r>
            <a:r>
              <a:rPr lang="en-GB" altLang="es-ES" sz="2000" b="1" dirty="0" err="1">
                <a:solidFill>
                  <a:srgbClr val="FF6600"/>
                </a:solidFill>
                <a:latin typeface="Comic Sans MS" pitchFamily="66" charset="0"/>
              </a:rPr>
              <a:t>mola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</a:rPr>
              <a:t> </a:t>
            </a:r>
            <a:r>
              <a:rPr lang="en-GB" altLang="es-ES" sz="2000" b="1" i="1" dirty="0">
                <a:solidFill>
                  <a:srgbClr val="FF0000"/>
                </a:solidFill>
                <a:latin typeface="Comic Sans MS" pitchFamily="66" charset="0"/>
              </a:rPr>
              <a:t>It´s cool</a:t>
            </a:r>
            <a:endParaRPr lang="en-GB" altLang="es-ES" sz="2000" b="1" i="1" dirty="0">
              <a:solidFill>
                <a:srgbClr val="FF0000"/>
              </a:solidFill>
              <a:latin typeface="Comic Sans MS" pitchFamily="66" charset="0"/>
              <a:ea typeface="+mn-ea"/>
            </a:endParaRPr>
          </a:p>
          <a:p>
            <a:pPr eaLnBrk="1" hangingPunct="1">
              <a:spcBef>
                <a:spcPct val="50000"/>
              </a:spcBef>
              <a:defRPr/>
            </a:pPr>
            <a:r>
              <a:rPr lang="en-GB" altLang="es-ES" sz="2000" b="1" dirty="0" err="1">
                <a:solidFill>
                  <a:srgbClr val="FF6600"/>
                </a:solidFill>
                <a:latin typeface="Comic Sans MS" pitchFamily="66" charset="0"/>
                <a:ea typeface="+mn-ea"/>
              </a:rPr>
              <a:t>Detesto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i="1" dirty="0">
                <a:solidFill>
                  <a:srgbClr val="FF0000"/>
                </a:solidFill>
                <a:latin typeface="Comic Sans MS" pitchFamily="66" charset="0"/>
                <a:ea typeface="+mn-ea"/>
              </a:rPr>
              <a:t>I hate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altLang="es-ES" sz="2000" b="1" dirty="0" err="1">
                <a:solidFill>
                  <a:srgbClr val="FF6600"/>
                </a:solidFill>
                <a:latin typeface="Comic Sans MS" pitchFamily="66" charset="0"/>
                <a:ea typeface="+mn-ea"/>
              </a:rPr>
              <a:t>Odio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i="1" dirty="0">
                <a:solidFill>
                  <a:srgbClr val="FF0000"/>
                </a:solidFill>
                <a:latin typeface="Comic Sans MS" pitchFamily="66" charset="0"/>
                <a:ea typeface="+mn-ea"/>
              </a:rPr>
              <a:t>I hate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altLang="es-ES" sz="2000" b="1" dirty="0" err="1">
                <a:solidFill>
                  <a:srgbClr val="FF6600"/>
                </a:solidFill>
                <a:latin typeface="Comic Sans MS" pitchFamily="66" charset="0"/>
                <a:ea typeface="+mn-ea"/>
              </a:rPr>
              <a:t>Prefiero</a:t>
            </a:r>
            <a:r>
              <a:rPr lang="en-GB" altLang="es-ES" sz="2000" b="1" dirty="0">
                <a:solidFill>
                  <a:srgbClr val="FF6600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000" b="1" i="1" dirty="0">
                <a:solidFill>
                  <a:srgbClr val="FF0000"/>
                </a:solidFill>
                <a:latin typeface="Comic Sans MS" pitchFamily="66" charset="0"/>
                <a:ea typeface="+mn-ea"/>
              </a:rPr>
              <a:t>I prefer</a:t>
            </a:r>
          </a:p>
          <a:p>
            <a:pPr eaLnBrk="1" hangingPunct="1">
              <a:spcBef>
                <a:spcPct val="50000"/>
              </a:spcBef>
              <a:defRPr/>
            </a:pPr>
            <a:endParaRPr lang="en-GB" altLang="es-ES" sz="1600" b="1" i="1" dirty="0">
              <a:solidFill>
                <a:srgbClr val="FF0000"/>
              </a:solidFill>
              <a:latin typeface="Comic Sans MS" pitchFamily="66" charset="0"/>
              <a:ea typeface="+mn-ea"/>
            </a:endParaRPr>
          </a:p>
        </p:txBody>
      </p:sp>
      <p:sp>
        <p:nvSpPr>
          <p:cNvPr id="39" name="38 Más"/>
          <p:cNvSpPr/>
          <p:nvPr/>
        </p:nvSpPr>
        <p:spPr bwMode="auto">
          <a:xfrm>
            <a:off x="10925982" y="1113401"/>
            <a:ext cx="914400" cy="914400"/>
          </a:xfrm>
          <a:prstGeom prst="mathPlus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1" hangingPunct="1">
              <a:defRPr/>
            </a:pPr>
            <a:endParaRPr lang="es-ES" sz="2400">
              <a:solidFill>
                <a:srgbClr val="0033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41" name="40 Rectángulo"/>
          <p:cNvSpPr/>
          <p:nvPr/>
        </p:nvSpPr>
        <p:spPr>
          <a:xfrm>
            <a:off x="10248900" y="3541259"/>
            <a:ext cx="19431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TECNOLOGÍA</a:t>
            </a:r>
            <a:endParaRPr lang="es-ES" b="1" cap="all" dirty="0">
              <a:ln w="9000" cmpd="sng">
                <a:solidFill>
                  <a:srgbClr val="002A00">
                    <a:shade val="50000"/>
                    <a:satMod val="120000"/>
                  </a:srgbClr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42" name="Oval 18"/>
          <p:cNvSpPr/>
          <p:nvPr/>
        </p:nvSpPr>
        <p:spPr>
          <a:xfrm>
            <a:off x="9698643" y="1362356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1600" dirty="0" smtClean="0">
                <a:ln>
                  <a:solidFill>
                    <a:srgbClr val="003300"/>
                  </a:solidFill>
                </a:ln>
                <a:solidFill>
                  <a:srgbClr val="003300"/>
                </a:solidFill>
              </a:rPr>
              <a:t>4</a:t>
            </a:r>
            <a:endParaRPr lang="en-GB" sz="1600" dirty="0">
              <a:ln>
                <a:solidFill>
                  <a:srgbClr val="003300"/>
                </a:solidFill>
              </a:ln>
              <a:solidFill>
                <a:srgbClr val="003300"/>
              </a:solidFill>
            </a:endParaRPr>
          </a:p>
        </p:txBody>
      </p:sp>
      <p:sp>
        <p:nvSpPr>
          <p:cNvPr id="16" name="Oval 18"/>
          <p:cNvSpPr/>
          <p:nvPr/>
        </p:nvSpPr>
        <p:spPr>
          <a:xfrm>
            <a:off x="11528908" y="1792593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1600" dirty="0" smtClean="0">
                <a:ln>
                  <a:solidFill>
                    <a:srgbClr val="003300"/>
                  </a:solidFill>
                </a:ln>
                <a:solidFill>
                  <a:srgbClr val="003300"/>
                </a:solidFill>
              </a:rPr>
              <a:t>5</a:t>
            </a:r>
            <a:endParaRPr lang="en-GB" sz="1600" dirty="0">
              <a:ln>
                <a:solidFill>
                  <a:srgbClr val="003300"/>
                </a:solidFill>
              </a:ln>
              <a:solidFill>
                <a:srgbClr val="003300"/>
              </a:solidFill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342315" y="5806312"/>
            <a:ext cx="5448299" cy="861774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En mi </a:t>
            </a:r>
            <a:r>
              <a:rPr lang="en-GB" sz="2000" b="1" dirty="0" err="1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tiempo</a:t>
            </a: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2000" b="1" dirty="0" err="1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libre</a:t>
            </a: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In my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freetime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En mi </a:t>
            </a:r>
            <a:r>
              <a:rPr lang="en-GB" sz="2000" b="1" dirty="0" err="1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ocio</a:t>
            </a: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In my free time</a:t>
            </a:r>
          </a:p>
        </p:txBody>
      </p:sp>
      <p:sp>
        <p:nvSpPr>
          <p:cNvPr id="9" name="8 Rectángulo"/>
          <p:cNvSpPr/>
          <p:nvPr/>
        </p:nvSpPr>
        <p:spPr>
          <a:xfrm>
            <a:off x="9551963" y="2182554"/>
            <a:ext cx="334811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sz="2000" b="1" i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sz="2000" b="1" i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sz="2000" b="1" i="1" dirty="0" err="1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Tiempo</a:t>
            </a:r>
            <a:r>
              <a:rPr lang="en-GB" altLang="es-ES" sz="2000" b="1" i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 </a:t>
            </a:r>
            <a:r>
              <a:rPr lang="en-GB" altLang="es-ES" sz="2000" b="1" i="1" dirty="0" err="1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libre</a:t>
            </a:r>
            <a:endParaRPr lang="es-ES" sz="2000" b="1" dirty="0">
              <a:ln w="18000">
                <a:solidFill>
                  <a:srgbClr val="7030A0"/>
                </a:solidFill>
                <a:prstDash val="solid"/>
                <a:miter lim="800000"/>
              </a:ln>
              <a:solidFill>
                <a:srgbClr val="FF66FF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8862647" y="4813212"/>
            <a:ext cx="425225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sz="2000" b="1" i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sz="2000" b="1" i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sz="2000" b="1" i="1" dirty="0" err="1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Deportes</a:t>
            </a:r>
            <a:endParaRPr lang="en-GB" altLang="es-ES" sz="2000" b="1" i="1" dirty="0" smtClean="0">
              <a:ln w="18000">
                <a:solidFill>
                  <a:srgbClr val="7030A0"/>
                </a:solidFill>
                <a:prstDash val="solid"/>
                <a:miter lim="800000"/>
              </a:ln>
              <a:solidFill>
                <a:srgbClr val="92D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omic Sans MS" pitchFamily="66" charset="0"/>
              <a:ea typeface="+mn-ea"/>
            </a:endParaRPr>
          </a:p>
        </p:txBody>
      </p:sp>
      <p:sp>
        <p:nvSpPr>
          <p:cNvPr id="11" name="TextBox 3"/>
          <p:cNvSpPr txBox="1"/>
          <p:nvPr/>
        </p:nvSpPr>
        <p:spPr>
          <a:xfrm>
            <a:off x="234461" y="2925786"/>
            <a:ext cx="5941255" cy="2585323"/>
          </a:xfrm>
          <a:prstGeom prst="rect">
            <a:avLst/>
          </a:prstGeom>
          <a:solidFill>
            <a:srgbClr val="CC99FF"/>
          </a:solidFill>
          <a:ln w="25400" cap="flat" cmpd="sng" algn="ctr">
            <a:solidFill>
              <a:srgbClr val="C0504D"/>
            </a:solidFill>
            <a:prstDash val="solid"/>
          </a:ln>
          <a:effectLst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kern="0" dirty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Creo</a:t>
            </a:r>
            <a:r>
              <a:rPr lang="es-ES" b="1" kern="0" dirty="0">
                <a:solidFill>
                  <a:sysClr val="windowText" lastClr="000000"/>
                </a:solidFill>
                <a:latin typeface="Comic Sans MS" pitchFamily="66" charset="0"/>
                <a:cs typeface="Arial" panose="020B0604020202020204" pitchFamily="34" charset="0"/>
              </a:rPr>
              <a:t> que </a:t>
            </a:r>
            <a:r>
              <a:rPr lang="es-ES" b="1" i="1" kern="0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 </a:t>
            </a:r>
            <a:r>
              <a:rPr lang="es-ES" b="1" i="1" kern="0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think</a:t>
            </a:r>
            <a:endParaRPr lang="es-ES" b="1" i="1" kern="0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kern="0" dirty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Pienso</a:t>
            </a:r>
            <a:r>
              <a:rPr lang="es-ES" b="1" kern="0" dirty="0">
                <a:solidFill>
                  <a:sysClr val="windowText" lastClr="000000"/>
                </a:solidFill>
                <a:latin typeface="Comic Sans MS" pitchFamily="66" charset="0"/>
                <a:cs typeface="Arial" panose="020B0604020202020204" pitchFamily="34" charset="0"/>
              </a:rPr>
              <a:t> que </a:t>
            </a:r>
            <a:r>
              <a:rPr lang="es-ES" b="1" i="1" kern="0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 </a:t>
            </a:r>
            <a:r>
              <a:rPr lang="es-ES" b="1" i="1" kern="0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think</a:t>
            </a:r>
            <a:endParaRPr lang="es-ES" b="1" kern="0" dirty="0">
              <a:solidFill>
                <a:sysClr val="windowText" lastClr="00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kern="0" dirty="0">
                <a:solidFill>
                  <a:sysClr val="windowText" lastClr="000000"/>
                </a:solidFill>
                <a:latin typeface="Comic Sans MS" pitchFamily="66" charset="0"/>
                <a:cs typeface="Arial" panose="020B0604020202020204" pitchFamily="34" charset="0"/>
              </a:rPr>
              <a:t>Me </a:t>
            </a:r>
            <a:r>
              <a:rPr lang="es-ES" b="1" kern="0" dirty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parece</a:t>
            </a:r>
            <a:r>
              <a:rPr lang="es-ES" b="1" kern="0" dirty="0">
                <a:solidFill>
                  <a:sysClr val="windowText" lastClr="000000"/>
                </a:solidFill>
                <a:latin typeface="Comic Sans MS" pitchFamily="66" charset="0"/>
                <a:cs typeface="Arial" panose="020B0604020202020204" pitchFamily="34" charset="0"/>
              </a:rPr>
              <a:t> que </a:t>
            </a:r>
            <a:r>
              <a:rPr lang="es-ES" b="1" i="1" kern="0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It</a:t>
            </a:r>
            <a:r>
              <a:rPr lang="es-ES" b="1" i="1" kern="0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s-ES" b="1" i="1" kern="0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seems</a:t>
            </a:r>
            <a:r>
              <a:rPr lang="es-ES" b="1" i="1" kern="0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s-ES" b="1" i="1" kern="0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to</a:t>
            </a:r>
            <a:r>
              <a:rPr lang="es-ES" b="1" i="1" kern="0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me</a:t>
            </a:r>
            <a:endParaRPr lang="es-ES" b="1" kern="0" dirty="0">
              <a:solidFill>
                <a:sysClr val="windowText" lastClr="00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kern="0" dirty="0">
                <a:solidFill>
                  <a:sysClr val="windowText" lastClr="000000"/>
                </a:solidFill>
                <a:latin typeface="Comic Sans MS" pitchFamily="66" charset="0"/>
                <a:cs typeface="Arial" panose="020B0604020202020204" pitchFamily="34" charset="0"/>
              </a:rPr>
              <a:t>En mi opinión </a:t>
            </a:r>
            <a:r>
              <a:rPr lang="es-ES" b="1" i="1" kern="0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In my </a:t>
            </a:r>
            <a:r>
              <a:rPr lang="es-ES" b="1" i="1" kern="0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opinion</a:t>
            </a:r>
            <a:endParaRPr lang="es-ES" b="1" i="1" kern="0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kern="0" dirty="0" smtClean="0">
                <a:latin typeface="Comic Sans MS" pitchFamily="66" charset="0"/>
                <a:cs typeface="Arial" panose="020B0604020202020204" pitchFamily="34" charset="0"/>
              </a:rPr>
              <a:t>Desde mi punto de vista </a:t>
            </a:r>
            <a:r>
              <a:rPr lang="es-ES" b="1" i="1" kern="0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From</a:t>
            </a:r>
            <a:r>
              <a:rPr lang="es-ES" b="1" i="1" kern="0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my </a:t>
            </a:r>
            <a:r>
              <a:rPr lang="es-ES" b="1" i="1" kern="0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point</a:t>
            </a:r>
            <a:r>
              <a:rPr lang="es-ES" b="1" i="1" kern="0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of </a:t>
            </a:r>
            <a:r>
              <a:rPr lang="es-ES" b="1" i="1" kern="0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view</a:t>
            </a:r>
            <a:endParaRPr lang="es-ES" b="1" i="1" kern="0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kern="0" dirty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Es</a:t>
            </a:r>
            <a:r>
              <a:rPr lang="es-ES" b="1" kern="0" dirty="0">
                <a:solidFill>
                  <a:sysClr val="windowText" lastClr="000000"/>
                </a:solidFill>
                <a:latin typeface="Comic Sans MS" pitchFamily="66" charset="0"/>
                <a:cs typeface="Arial" panose="020B0604020202020204" pitchFamily="34" charset="0"/>
              </a:rPr>
              <a:t> verdad que </a:t>
            </a:r>
            <a:r>
              <a:rPr lang="es-ES" b="1" i="1" kern="0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It´s</a:t>
            </a:r>
            <a:r>
              <a:rPr lang="es-ES" b="1" i="1" kern="0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true </a:t>
            </a:r>
            <a:r>
              <a:rPr lang="es-ES" b="1" i="1" kern="0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that</a:t>
            </a:r>
            <a:endParaRPr lang="es-ES" b="1" i="1" kern="0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kern="0" dirty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Admito</a:t>
            </a:r>
            <a:r>
              <a:rPr lang="es-ES" b="1" kern="0" dirty="0">
                <a:solidFill>
                  <a:sysClr val="windowText" lastClr="000000"/>
                </a:solidFill>
                <a:latin typeface="Comic Sans MS" pitchFamily="66" charset="0"/>
                <a:cs typeface="Arial" panose="020B0604020202020204" pitchFamily="34" charset="0"/>
              </a:rPr>
              <a:t> que </a:t>
            </a:r>
            <a:r>
              <a:rPr lang="es-ES" b="1" i="1" kern="0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 </a:t>
            </a:r>
            <a:r>
              <a:rPr lang="es-ES" b="1" i="1" kern="0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admit</a:t>
            </a:r>
            <a:r>
              <a:rPr lang="es-ES" b="1" i="1" kern="0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s-ES" b="1" i="1" kern="0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that</a:t>
            </a:r>
            <a:endParaRPr lang="es-ES" b="1" i="1" kern="0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kern="0" dirty="0">
                <a:solidFill>
                  <a:sysClr val="windowText" lastClr="000000"/>
                </a:solidFill>
                <a:latin typeface="Comic Sans MS" pitchFamily="66" charset="0"/>
                <a:cs typeface="Arial" panose="020B0604020202020204" pitchFamily="34" charset="0"/>
              </a:rPr>
              <a:t>Se </a:t>
            </a:r>
            <a:r>
              <a:rPr lang="es-ES" b="1" kern="0" dirty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puede</a:t>
            </a:r>
            <a:r>
              <a:rPr lang="es-ES" b="1" kern="0" dirty="0">
                <a:solidFill>
                  <a:sysClr val="windowText" lastClr="000000"/>
                </a:solidFill>
                <a:latin typeface="Comic Sans MS" pitchFamily="66" charset="0"/>
                <a:cs typeface="Arial" panose="020B0604020202020204" pitchFamily="34" charset="0"/>
              </a:rPr>
              <a:t> decir que </a:t>
            </a:r>
            <a:r>
              <a:rPr lang="es-ES" b="1" i="1" kern="0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It</a:t>
            </a:r>
            <a:r>
              <a:rPr lang="es-ES" b="1" i="1" kern="0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can </a:t>
            </a:r>
            <a:r>
              <a:rPr lang="es-ES" b="1" i="1" kern="0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be</a:t>
            </a:r>
            <a:r>
              <a:rPr lang="es-ES" b="1" i="1" kern="0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s-ES" b="1" i="1" kern="0" dirty="0" err="1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said</a:t>
            </a:r>
            <a:r>
              <a:rPr lang="es-ES" b="1" i="1" kern="0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s-ES" b="1" i="1" kern="0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that</a:t>
            </a:r>
            <a:endParaRPr lang="es-ES" b="1" i="1" kern="0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kern="0" dirty="0" smtClean="0">
                <a:solidFill>
                  <a:srgbClr val="FF0066"/>
                </a:solidFill>
                <a:latin typeface="Comic Sans MS" pitchFamily="66" charset="0"/>
                <a:cs typeface="Arial" panose="020B0604020202020204" pitchFamily="34" charset="0"/>
              </a:rPr>
              <a:t>Diría</a:t>
            </a:r>
            <a:r>
              <a:rPr lang="es-ES" b="1" kern="0" dirty="0" smtClean="0">
                <a:latin typeface="Comic Sans MS" pitchFamily="66" charset="0"/>
                <a:cs typeface="Arial" panose="020B0604020202020204" pitchFamily="34" charset="0"/>
              </a:rPr>
              <a:t> que </a:t>
            </a:r>
            <a:r>
              <a:rPr lang="es-ES" b="1" i="1" kern="0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 </a:t>
            </a:r>
            <a:r>
              <a:rPr lang="es-ES" b="1" i="1" kern="0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would</a:t>
            </a:r>
            <a:r>
              <a:rPr lang="es-ES" b="1" i="1" kern="0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s-ES" b="1" i="1" kern="0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say</a:t>
            </a:r>
            <a:r>
              <a:rPr lang="es-ES" b="1" i="1" kern="0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s-ES" b="1" i="1" kern="0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that</a:t>
            </a:r>
            <a:endParaRPr lang="en-GB" b="1" i="1" kern="0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</p:txBody>
      </p:sp>
      <p:sp>
        <p:nvSpPr>
          <p:cNvPr id="12" name="Oval 7"/>
          <p:cNvSpPr/>
          <p:nvPr/>
        </p:nvSpPr>
        <p:spPr>
          <a:xfrm>
            <a:off x="5751519" y="4701822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13" name="Oval 7"/>
          <p:cNvSpPr/>
          <p:nvPr/>
        </p:nvSpPr>
        <p:spPr>
          <a:xfrm>
            <a:off x="5168692" y="6050780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omic Sans MS" pitchFamily="66" charset="0"/>
              </a:rPr>
              <a:t>3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187570" y="1058928"/>
            <a:ext cx="5448299" cy="1785104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En general 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In general…</a:t>
            </a:r>
          </a:p>
          <a:p>
            <a:pPr eaLnBrk="1" hangingPunct="1">
              <a:spcBef>
                <a:spcPct val="50000"/>
              </a:spcBef>
            </a:pPr>
            <a:r>
              <a:rPr lang="en-GB" sz="2000" b="1" dirty="0" err="1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Honestamente</a:t>
            </a: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honestly</a:t>
            </a:r>
          </a:p>
          <a:p>
            <a:pPr eaLnBrk="1" hangingPunct="1">
              <a:spcBef>
                <a:spcPct val="50000"/>
              </a:spcBef>
            </a:pPr>
            <a:r>
              <a:rPr lang="en-GB" sz="2000" b="1" dirty="0" err="1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Sinceramente</a:t>
            </a: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sincerely</a:t>
            </a:r>
          </a:p>
          <a:p>
            <a:pPr eaLnBrk="1" hangingPunct="1">
              <a:spcBef>
                <a:spcPct val="50000"/>
              </a:spcBef>
            </a:pP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En </a:t>
            </a:r>
            <a:r>
              <a:rPr lang="en-GB" sz="2000" b="1" dirty="0" err="1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pocas</a:t>
            </a: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2000" b="1" dirty="0" err="1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palabras</a:t>
            </a: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In a few words</a:t>
            </a:r>
            <a:endParaRPr lang="en-GB" sz="2000" b="1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</p:txBody>
      </p:sp>
      <p:sp>
        <p:nvSpPr>
          <p:cNvPr id="15" name="Oval 18"/>
          <p:cNvSpPr/>
          <p:nvPr/>
        </p:nvSpPr>
        <p:spPr>
          <a:xfrm>
            <a:off x="5262923" y="1106499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1600" dirty="0">
                <a:ln>
                  <a:solidFill>
                    <a:srgbClr val="003300"/>
                  </a:solidFill>
                </a:ln>
                <a:solidFill>
                  <a:srgbClr val="003300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15956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633047" y="316249"/>
            <a:ext cx="11113476" cy="4401205"/>
          </a:xfrm>
          <a:prstGeom prst="rect">
            <a:avLst/>
          </a:prstGeom>
          <a:ln w="76200">
            <a:solidFill>
              <a:srgbClr val="FFC000"/>
            </a:solidFill>
            <a:prstDash val="lgDashDot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3200" b="1" u="sng" dirty="0" smtClean="0">
                <a:latin typeface="Comic Sans MS" pitchFamily="66" charset="0"/>
              </a:rPr>
              <a:t>REASONS</a:t>
            </a:r>
            <a:endParaRPr lang="es-ES" sz="3200" dirty="0" smtClean="0">
              <a:latin typeface="Comic Sans MS" pitchFamily="66" charset="0"/>
            </a:endParaRPr>
          </a:p>
          <a:p>
            <a:r>
              <a:rPr lang="en-GB" sz="3200" b="1" dirty="0" smtClean="0">
                <a:latin typeface="Comic Sans MS" pitchFamily="66" charset="0"/>
              </a:rPr>
              <a:t> </a:t>
            </a:r>
            <a:endParaRPr lang="es-ES" sz="3200" dirty="0" smtClean="0">
              <a:latin typeface="Comic Sans MS" pitchFamily="66" charset="0"/>
            </a:endParaRPr>
          </a:p>
          <a:p>
            <a:r>
              <a:rPr lang="en-GB" sz="2400" b="1" dirty="0" err="1" smtClean="0">
                <a:latin typeface="Comic Sans MS" pitchFamily="66" charset="0"/>
              </a:rPr>
              <a:t>Porque</a:t>
            </a:r>
            <a:r>
              <a:rPr lang="en-GB" sz="2400" b="1" dirty="0" smtClean="0">
                <a:latin typeface="Comic Sans MS" pitchFamily="66" charset="0"/>
              </a:rPr>
              <a:t>                            </a:t>
            </a:r>
            <a:r>
              <a:rPr lang="en-GB" sz="2400" i="1" dirty="0" smtClean="0">
                <a:latin typeface="Comic Sans MS" pitchFamily="66" charset="0"/>
              </a:rPr>
              <a:t>because</a:t>
            </a:r>
            <a:endParaRPr lang="es-ES" sz="2400" dirty="0" smtClean="0">
              <a:latin typeface="Comic Sans MS" pitchFamily="66" charset="0"/>
            </a:endParaRPr>
          </a:p>
          <a:p>
            <a:r>
              <a:rPr lang="en-GB" sz="2400" b="1" dirty="0" err="1" smtClean="0">
                <a:latin typeface="Comic Sans MS" pitchFamily="66" charset="0"/>
              </a:rPr>
              <a:t>Por</a:t>
            </a:r>
            <a:r>
              <a:rPr lang="en-GB" sz="2400" b="1" dirty="0" smtClean="0">
                <a:latin typeface="Comic Sans MS" pitchFamily="66" charset="0"/>
              </a:rPr>
              <a:t> </a:t>
            </a:r>
            <a:r>
              <a:rPr lang="en-GB" sz="2400" b="1" dirty="0" err="1" smtClean="0">
                <a:latin typeface="Comic Sans MS" pitchFamily="66" charset="0"/>
              </a:rPr>
              <a:t>esta</a:t>
            </a:r>
            <a:r>
              <a:rPr lang="en-GB" sz="2400" b="1" dirty="0" smtClean="0">
                <a:latin typeface="Comic Sans MS" pitchFamily="66" charset="0"/>
              </a:rPr>
              <a:t> </a:t>
            </a:r>
            <a:r>
              <a:rPr lang="en-GB" sz="2400" b="1" dirty="0" err="1" smtClean="0">
                <a:latin typeface="Comic Sans MS" pitchFamily="66" charset="0"/>
              </a:rPr>
              <a:t>razón</a:t>
            </a:r>
            <a:r>
              <a:rPr lang="en-GB" sz="2400" b="1" dirty="0" smtClean="0">
                <a:latin typeface="Comic Sans MS" pitchFamily="66" charset="0"/>
              </a:rPr>
              <a:t>                   </a:t>
            </a:r>
            <a:r>
              <a:rPr lang="en-GB" sz="2400" i="1" dirty="0" smtClean="0">
                <a:latin typeface="Comic Sans MS" pitchFamily="66" charset="0"/>
              </a:rPr>
              <a:t>for this reason</a:t>
            </a:r>
            <a:endParaRPr lang="es-ES" sz="2400" dirty="0" smtClean="0">
              <a:latin typeface="Comic Sans MS" pitchFamily="66" charset="0"/>
            </a:endParaRPr>
          </a:p>
          <a:p>
            <a:r>
              <a:rPr lang="es-ES" sz="2400" b="1" dirty="0" smtClean="0">
                <a:latin typeface="Comic Sans MS" pitchFamily="66" charset="0"/>
              </a:rPr>
              <a:t>Puesto que                        </a:t>
            </a:r>
            <a:r>
              <a:rPr lang="es-ES" sz="2400" i="1" dirty="0" err="1" smtClean="0">
                <a:latin typeface="Comic Sans MS" pitchFamily="66" charset="0"/>
              </a:rPr>
              <a:t>because</a:t>
            </a:r>
            <a:endParaRPr lang="es-ES" sz="2400" dirty="0" smtClean="0">
              <a:latin typeface="Comic Sans MS" pitchFamily="66" charset="0"/>
            </a:endParaRPr>
          </a:p>
          <a:p>
            <a:r>
              <a:rPr lang="es-ES" sz="2400" b="1" dirty="0" smtClean="0">
                <a:latin typeface="Comic Sans MS" pitchFamily="66" charset="0"/>
              </a:rPr>
              <a:t>Ya que                            </a:t>
            </a:r>
            <a:r>
              <a:rPr lang="es-ES" sz="2400" i="1" dirty="0" err="1" smtClean="0">
                <a:latin typeface="Comic Sans MS" pitchFamily="66" charset="0"/>
              </a:rPr>
              <a:t>because</a:t>
            </a:r>
            <a:endParaRPr lang="es-ES" sz="2400" dirty="0" smtClean="0">
              <a:latin typeface="Comic Sans MS" pitchFamily="66" charset="0"/>
            </a:endParaRPr>
          </a:p>
          <a:p>
            <a:r>
              <a:rPr lang="en-GB" sz="2400" b="1" dirty="0" err="1" smtClean="0">
                <a:latin typeface="Comic Sans MS" pitchFamily="66" charset="0"/>
              </a:rPr>
              <a:t>Por</a:t>
            </a:r>
            <a:r>
              <a:rPr lang="en-GB" sz="2400" b="1" dirty="0" smtClean="0">
                <a:latin typeface="Comic Sans MS" pitchFamily="66" charset="0"/>
              </a:rPr>
              <a:t> </a:t>
            </a:r>
            <a:r>
              <a:rPr lang="en-GB" sz="2400" b="1" dirty="0" err="1" smtClean="0">
                <a:latin typeface="Comic Sans MS" pitchFamily="66" charset="0"/>
              </a:rPr>
              <a:t>eso</a:t>
            </a:r>
            <a:r>
              <a:rPr lang="en-GB" sz="2400" b="1" dirty="0" smtClean="0">
                <a:latin typeface="Comic Sans MS" pitchFamily="66" charset="0"/>
              </a:rPr>
              <a:t>                           </a:t>
            </a:r>
            <a:r>
              <a:rPr lang="en-GB" sz="2400" i="1" dirty="0" smtClean="0">
                <a:latin typeface="Comic Sans MS" pitchFamily="66" charset="0"/>
              </a:rPr>
              <a:t>That´s why</a:t>
            </a:r>
            <a:endParaRPr lang="es-ES" sz="2400" dirty="0" smtClean="0">
              <a:latin typeface="Comic Sans MS" pitchFamily="66" charset="0"/>
            </a:endParaRPr>
          </a:p>
          <a:p>
            <a:r>
              <a:rPr lang="en-GB" sz="2400" b="1" dirty="0" smtClean="0">
                <a:latin typeface="Comic Sans MS" pitchFamily="66" charset="0"/>
              </a:rPr>
              <a:t>A </a:t>
            </a:r>
            <a:r>
              <a:rPr lang="en-GB" sz="2400" b="1" dirty="0" err="1" smtClean="0">
                <a:latin typeface="Comic Sans MS" pitchFamily="66" charset="0"/>
              </a:rPr>
              <a:t>causa</a:t>
            </a:r>
            <a:r>
              <a:rPr lang="en-GB" sz="2400" b="1" dirty="0" smtClean="0">
                <a:latin typeface="Comic Sans MS" pitchFamily="66" charset="0"/>
              </a:rPr>
              <a:t> de </a:t>
            </a:r>
            <a:r>
              <a:rPr lang="en-GB" sz="2400" b="1" dirty="0" err="1" smtClean="0">
                <a:latin typeface="Comic Sans MS" pitchFamily="66" charset="0"/>
              </a:rPr>
              <a:t>que</a:t>
            </a:r>
            <a:r>
              <a:rPr lang="en-GB" sz="2400" b="1" dirty="0" smtClean="0">
                <a:latin typeface="Comic Sans MS" pitchFamily="66" charset="0"/>
              </a:rPr>
              <a:t>                  </a:t>
            </a:r>
            <a:r>
              <a:rPr lang="en-GB" sz="2400" i="1" dirty="0" smtClean="0">
                <a:latin typeface="Comic Sans MS" pitchFamily="66" charset="0"/>
              </a:rPr>
              <a:t>Due to the fact</a:t>
            </a:r>
            <a:endParaRPr lang="es-ES" sz="2400" dirty="0" smtClean="0">
              <a:latin typeface="Comic Sans MS" pitchFamily="66" charset="0"/>
            </a:endParaRPr>
          </a:p>
          <a:p>
            <a:r>
              <a:rPr lang="es-ES" sz="2400" b="1" dirty="0" smtClean="0">
                <a:latin typeface="Comic Sans MS" pitchFamily="66" charset="0"/>
              </a:rPr>
              <a:t>Debido al hecho de que         </a:t>
            </a:r>
            <a:r>
              <a:rPr lang="es-ES" sz="2400" i="1" dirty="0" err="1" smtClean="0">
                <a:latin typeface="Comic Sans MS" pitchFamily="66" charset="0"/>
              </a:rPr>
              <a:t>Due</a:t>
            </a:r>
            <a:r>
              <a:rPr lang="es-ES" sz="2400" i="1" dirty="0" smtClean="0">
                <a:latin typeface="Comic Sans MS" pitchFamily="66" charset="0"/>
              </a:rPr>
              <a:t> </a:t>
            </a:r>
            <a:r>
              <a:rPr lang="es-ES" sz="2400" i="1" dirty="0" err="1" smtClean="0">
                <a:latin typeface="Comic Sans MS" pitchFamily="66" charset="0"/>
              </a:rPr>
              <a:t>to</a:t>
            </a:r>
            <a:r>
              <a:rPr lang="es-ES" sz="2400" i="1" dirty="0" smtClean="0">
                <a:latin typeface="Comic Sans MS" pitchFamily="66" charset="0"/>
              </a:rPr>
              <a:t> </a:t>
            </a:r>
            <a:r>
              <a:rPr lang="es-ES" sz="2400" i="1" dirty="0" err="1" smtClean="0">
                <a:latin typeface="Comic Sans MS" pitchFamily="66" charset="0"/>
              </a:rPr>
              <a:t>the</a:t>
            </a:r>
            <a:r>
              <a:rPr lang="es-ES" sz="2400" i="1" dirty="0" smtClean="0">
                <a:latin typeface="Comic Sans MS" pitchFamily="66" charset="0"/>
              </a:rPr>
              <a:t> </a:t>
            </a:r>
            <a:r>
              <a:rPr lang="es-ES" sz="2400" i="1" dirty="0" err="1" smtClean="0">
                <a:latin typeface="Comic Sans MS" pitchFamily="66" charset="0"/>
              </a:rPr>
              <a:t>fact</a:t>
            </a:r>
            <a:endParaRPr lang="es-ES" sz="2400" dirty="0" smtClean="0">
              <a:latin typeface="Comic Sans MS" pitchFamily="66" charset="0"/>
            </a:endParaRPr>
          </a:p>
          <a:p>
            <a:r>
              <a:rPr lang="es-ES" sz="2400" b="1" dirty="0" smtClean="0">
                <a:latin typeface="Comic Sans MS" pitchFamily="66" charset="0"/>
              </a:rPr>
              <a:t>Esto indica que                  </a:t>
            </a:r>
            <a:r>
              <a:rPr lang="es-ES" sz="2400" i="1" dirty="0" err="1" smtClean="0">
                <a:latin typeface="Comic Sans MS" pitchFamily="66" charset="0"/>
              </a:rPr>
              <a:t>This</a:t>
            </a:r>
            <a:r>
              <a:rPr lang="es-ES" sz="2400" i="1" dirty="0" smtClean="0">
                <a:latin typeface="Comic Sans MS" pitchFamily="66" charset="0"/>
              </a:rPr>
              <a:t> </a:t>
            </a:r>
            <a:r>
              <a:rPr lang="es-ES" sz="2400" i="1" dirty="0" err="1" smtClean="0">
                <a:latin typeface="Comic Sans MS" pitchFamily="66" charset="0"/>
              </a:rPr>
              <a:t>indicates</a:t>
            </a:r>
            <a:endParaRPr lang="es-ES" sz="2400" i="1" dirty="0" smtClean="0">
              <a:latin typeface="Comic Sans MS" pitchFamily="66" charset="0"/>
            </a:endParaRPr>
          </a:p>
          <a:p>
            <a:r>
              <a:rPr lang="es-ES" sz="2400" b="1" i="1" dirty="0" smtClean="0">
                <a:latin typeface="Comic Sans MS" pitchFamily="66" charset="0"/>
              </a:rPr>
              <a:t>Por eso</a:t>
            </a:r>
            <a:r>
              <a:rPr lang="es-ES" sz="2400" i="1" dirty="0" smtClean="0">
                <a:latin typeface="Comic Sans MS" pitchFamily="66" charset="0"/>
              </a:rPr>
              <a:t>			          </a:t>
            </a:r>
            <a:r>
              <a:rPr lang="es-ES" sz="2400" i="1" dirty="0" err="1" smtClean="0">
                <a:latin typeface="Comic Sans MS" pitchFamily="66" charset="0"/>
              </a:rPr>
              <a:t>That´s</a:t>
            </a:r>
            <a:r>
              <a:rPr lang="es-ES" sz="2400" i="1" dirty="0" smtClean="0">
                <a:latin typeface="Comic Sans MS" pitchFamily="66" charset="0"/>
              </a:rPr>
              <a:t> </a:t>
            </a:r>
            <a:r>
              <a:rPr lang="es-ES" sz="2400" i="1" dirty="0" err="1" smtClean="0">
                <a:latin typeface="Comic Sans MS" pitchFamily="66" charset="0"/>
              </a:rPr>
              <a:t>why</a:t>
            </a:r>
            <a:endParaRPr lang="es-ES" sz="2400" dirty="0" smtClean="0">
              <a:latin typeface="Comic Sans MS" pitchFamily="66" charset="0"/>
            </a:endParaRPr>
          </a:p>
        </p:txBody>
      </p:sp>
      <p:sp>
        <p:nvSpPr>
          <p:cNvPr id="7" name="6 Más"/>
          <p:cNvSpPr/>
          <p:nvPr/>
        </p:nvSpPr>
        <p:spPr>
          <a:xfrm>
            <a:off x="8004517" y="2644727"/>
            <a:ext cx="1280160" cy="1139484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CuadroTexto"/>
          <p:cNvSpPr txBox="1"/>
          <p:nvPr/>
        </p:nvSpPr>
        <p:spPr>
          <a:xfrm>
            <a:off x="9158069" y="2729131"/>
            <a:ext cx="227896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b="1" dirty="0" smtClean="0">
                <a:solidFill>
                  <a:srgbClr val="FF0000"/>
                </a:solidFill>
              </a:rPr>
              <a:t>Frase</a:t>
            </a:r>
          </a:p>
          <a:p>
            <a:r>
              <a:rPr lang="es-ES" sz="2800" b="1" dirty="0" smtClean="0">
                <a:solidFill>
                  <a:srgbClr val="FF0000"/>
                </a:solidFill>
              </a:rPr>
              <a:t>Es….</a:t>
            </a:r>
          </a:p>
          <a:p>
            <a:r>
              <a:rPr lang="es-ES" sz="2800" b="1" dirty="0" smtClean="0">
                <a:solidFill>
                  <a:srgbClr val="FF0000"/>
                </a:solidFill>
              </a:rPr>
              <a:t>Son….</a:t>
            </a:r>
            <a:endParaRPr lang="es-ES" sz="2800" b="1" dirty="0">
              <a:solidFill>
                <a:srgbClr val="FF0000"/>
              </a:solidFill>
            </a:endParaRPr>
          </a:p>
        </p:txBody>
      </p:sp>
      <p:sp>
        <p:nvSpPr>
          <p:cNvPr id="9" name="8 Botón de acción: Ayuda">
            <a:hlinkClick r:id="" action="ppaction://noaction" highlightClick="1"/>
          </p:cNvPr>
          <p:cNvSpPr/>
          <p:nvPr/>
        </p:nvSpPr>
        <p:spPr>
          <a:xfrm>
            <a:off x="9214338" y="604911"/>
            <a:ext cx="2180493" cy="1730326"/>
          </a:xfrm>
          <a:prstGeom prst="actionButtonHelp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Rectángulo"/>
          <p:cNvSpPr/>
          <p:nvPr/>
        </p:nvSpPr>
        <p:spPr>
          <a:xfrm>
            <a:off x="9861452" y="274265"/>
            <a:ext cx="2110155" cy="461665"/>
          </a:xfrm>
          <a:prstGeom prst="rect">
            <a:avLst/>
          </a:prstGeom>
          <a:solidFill>
            <a:srgbClr val="FF0066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itannic Bold" pitchFamily="34" charset="0"/>
              </a:rPr>
              <a:t>Support 4</a:t>
            </a:r>
            <a:endParaRPr lang="es-E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32901" y="258201"/>
            <a:ext cx="8226582" cy="869399"/>
          </a:xfrm>
        </p:spPr>
        <p:txBody>
          <a:bodyPr>
            <a:noAutofit/>
          </a:bodyPr>
          <a:lstStyle/>
          <a:p>
            <a:pPr marL="342900" indent="-342900"/>
            <a:r>
              <a:rPr lang="en-GB" sz="32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32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32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32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tal</a:t>
            </a:r>
            <a:r>
              <a:rPr lang="en-GB" sz="32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se </a:t>
            </a:r>
            <a:r>
              <a:rPr lang="en-GB" sz="32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te</a:t>
            </a:r>
            <a:r>
              <a:rPr lang="en-GB" sz="32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32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dá</a:t>
            </a:r>
            <a:r>
              <a:rPr lang="en-GB" sz="32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32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Mal, </a:t>
            </a:r>
            <a:r>
              <a:rPr lang="en-GB" sz="32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bien</a:t>
            </a:r>
            <a:r>
              <a:rPr lang="en-GB" sz="32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</a:t>
            </a:r>
            <a:r>
              <a:rPr lang="en-GB" sz="32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32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3200" dirty="0" smtClean="0">
                <a:solidFill>
                  <a:srgbClr val="FF0000"/>
                </a:solidFill>
                <a:latin typeface="Britannic Bold" pitchFamily="34" charset="0"/>
              </a:rPr>
              <a:t>Are you good or bad at...?</a:t>
            </a:r>
          </a:p>
        </p:txBody>
      </p:sp>
      <p:sp>
        <p:nvSpPr>
          <p:cNvPr id="36" name="Text Box 9"/>
          <p:cNvSpPr txBox="1">
            <a:spLocks noChangeArrowheads="1"/>
          </p:cNvSpPr>
          <p:nvPr/>
        </p:nvSpPr>
        <p:spPr bwMode="auto">
          <a:xfrm>
            <a:off x="590843" y="1145246"/>
            <a:ext cx="7976382" cy="10156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GB" altLang="es-ES" sz="2400" b="1" dirty="0" smtClean="0">
                <a:solidFill>
                  <a:srgbClr val="000000"/>
                </a:solidFill>
                <a:latin typeface="Comic Sans MS" pitchFamily="66" charset="0"/>
                <a:ea typeface="+mn-ea"/>
              </a:rPr>
              <a:t>Se me </a:t>
            </a:r>
            <a:r>
              <a:rPr lang="en-GB" altLang="es-ES" sz="2400" b="1" dirty="0" err="1" smtClean="0">
                <a:solidFill>
                  <a:srgbClr val="FF6600"/>
                </a:solidFill>
                <a:latin typeface="Comic Sans MS" pitchFamily="66" charset="0"/>
                <a:ea typeface="+mn-ea"/>
              </a:rPr>
              <a:t>da</a:t>
            </a:r>
            <a:r>
              <a:rPr lang="en-GB" altLang="es-ES" sz="2400" b="1" dirty="0" smtClean="0">
                <a:solidFill>
                  <a:srgbClr val="FF6600"/>
                </a:solidFill>
                <a:latin typeface="Comic Sans MS" pitchFamily="66" charset="0"/>
                <a:ea typeface="+mn-ea"/>
              </a:rPr>
              <a:t>/n</a:t>
            </a:r>
            <a:r>
              <a:rPr lang="en-GB" altLang="es-ES" sz="2400" b="1" dirty="0" smtClean="0">
                <a:solidFill>
                  <a:srgbClr val="0033CC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400" b="1" u="sng" dirty="0" err="1" smtClean="0">
                <a:latin typeface="Comic Sans MS" pitchFamily="66" charset="0"/>
                <a:ea typeface="+mn-ea"/>
              </a:rPr>
              <a:t>bien</a:t>
            </a:r>
            <a:r>
              <a:rPr lang="en-GB" altLang="es-ES" sz="2400" b="1" dirty="0" smtClean="0">
                <a:latin typeface="Comic Sans MS" pitchFamily="66" charset="0"/>
                <a:ea typeface="+mn-ea"/>
              </a:rPr>
              <a:t> ...</a:t>
            </a:r>
            <a:r>
              <a:rPr lang="en-GB" altLang="es-ES" sz="2400" b="1" dirty="0" smtClean="0">
                <a:solidFill>
                  <a:srgbClr val="0033CC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400" b="1" i="1" dirty="0" smtClean="0">
                <a:solidFill>
                  <a:srgbClr val="FF0000"/>
                </a:solidFill>
                <a:latin typeface="Comic Sans MS" pitchFamily="66" charset="0"/>
                <a:ea typeface="+mn-ea"/>
              </a:rPr>
              <a:t>I´m good at....</a:t>
            </a:r>
          </a:p>
          <a:p>
            <a:pPr>
              <a:spcBef>
                <a:spcPct val="50000"/>
              </a:spcBef>
              <a:defRPr/>
            </a:pPr>
            <a:r>
              <a:rPr lang="en-GB" altLang="es-ES" sz="2400" b="1" dirty="0" smtClean="0">
                <a:solidFill>
                  <a:srgbClr val="000000"/>
                </a:solidFill>
                <a:latin typeface="Comic Sans MS" pitchFamily="66" charset="0"/>
              </a:rPr>
              <a:t>Se me </a:t>
            </a:r>
            <a:r>
              <a:rPr lang="en-GB" altLang="es-ES" sz="2400" b="1" dirty="0" err="1" smtClean="0">
                <a:solidFill>
                  <a:srgbClr val="FF6600"/>
                </a:solidFill>
                <a:latin typeface="Comic Sans MS" pitchFamily="66" charset="0"/>
              </a:rPr>
              <a:t>da</a:t>
            </a:r>
            <a:r>
              <a:rPr lang="en-GB" altLang="es-ES" sz="2400" b="1" dirty="0" smtClean="0">
                <a:solidFill>
                  <a:srgbClr val="FF6600"/>
                </a:solidFill>
                <a:latin typeface="Comic Sans MS" pitchFamily="66" charset="0"/>
              </a:rPr>
              <a:t>/n</a:t>
            </a:r>
            <a:r>
              <a:rPr lang="en-GB" altLang="es-ES" sz="2400" b="1" dirty="0" smtClean="0">
                <a:solidFill>
                  <a:srgbClr val="0033CC"/>
                </a:solidFill>
                <a:latin typeface="Comic Sans MS" pitchFamily="66" charset="0"/>
              </a:rPr>
              <a:t> </a:t>
            </a:r>
            <a:r>
              <a:rPr lang="en-GB" altLang="es-ES" sz="2400" b="1" u="sng" dirty="0" smtClean="0">
                <a:latin typeface="Comic Sans MS" pitchFamily="66" charset="0"/>
              </a:rPr>
              <a:t>mal</a:t>
            </a:r>
            <a:r>
              <a:rPr lang="en-GB" altLang="es-ES" sz="2400" b="1" dirty="0" smtClean="0">
                <a:latin typeface="Comic Sans MS" pitchFamily="66" charset="0"/>
              </a:rPr>
              <a:t> ...</a:t>
            </a:r>
            <a:r>
              <a:rPr lang="en-GB" altLang="es-ES" sz="2400" b="1" dirty="0" smtClean="0">
                <a:solidFill>
                  <a:srgbClr val="0033CC"/>
                </a:solidFill>
                <a:latin typeface="Comic Sans MS" pitchFamily="66" charset="0"/>
              </a:rPr>
              <a:t> </a:t>
            </a:r>
            <a:r>
              <a:rPr lang="en-GB" altLang="es-ES" sz="2400" b="1" i="1" dirty="0" smtClean="0">
                <a:solidFill>
                  <a:srgbClr val="FF0000"/>
                </a:solidFill>
                <a:latin typeface="Comic Sans MS" pitchFamily="66" charset="0"/>
              </a:rPr>
              <a:t>I´m bad at....</a:t>
            </a:r>
          </a:p>
        </p:txBody>
      </p:sp>
      <p:sp>
        <p:nvSpPr>
          <p:cNvPr id="39" name="38 Más"/>
          <p:cNvSpPr/>
          <p:nvPr/>
        </p:nvSpPr>
        <p:spPr bwMode="auto">
          <a:xfrm>
            <a:off x="8914302" y="3434570"/>
            <a:ext cx="914400" cy="914400"/>
          </a:xfrm>
          <a:prstGeom prst="mathPlus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1" hangingPunct="1">
              <a:defRPr/>
            </a:pPr>
            <a:endParaRPr lang="es-ES" sz="2400">
              <a:solidFill>
                <a:srgbClr val="0033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41" name="40 Rectángulo"/>
          <p:cNvSpPr/>
          <p:nvPr/>
        </p:nvSpPr>
        <p:spPr>
          <a:xfrm>
            <a:off x="10248900" y="3541259"/>
            <a:ext cx="19431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TECNOLOGÍA</a:t>
            </a:r>
            <a:endParaRPr lang="es-ES" b="1" cap="all" dirty="0">
              <a:ln w="9000" cmpd="sng">
                <a:solidFill>
                  <a:srgbClr val="002A00">
                    <a:shade val="50000"/>
                    <a:satMod val="120000"/>
                  </a:srgbClr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42" name="Oval 18"/>
          <p:cNvSpPr/>
          <p:nvPr/>
        </p:nvSpPr>
        <p:spPr>
          <a:xfrm>
            <a:off x="4817154" y="4232165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1600" dirty="0" smtClean="0">
                <a:ln>
                  <a:solidFill>
                    <a:srgbClr val="003300"/>
                  </a:solidFill>
                </a:ln>
                <a:solidFill>
                  <a:srgbClr val="003300"/>
                </a:solidFill>
              </a:rPr>
              <a:t>2</a:t>
            </a:r>
            <a:endParaRPr lang="en-GB" sz="1600" dirty="0">
              <a:ln>
                <a:solidFill>
                  <a:srgbClr val="003300"/>
                </a:solidFill>
              </a:ln>
              <a:solidFill>
                <a:srgbClr val="003300"/>
              </a:solidFill>
            </a:endParaRPr>
          </a:p>
        </p:txBody>
      </p:sp>
      <p:sp>
        <p:nvSpPr>
          <p:cNvPr id="16" name="Oval 18"/>
          <p:cNvSpPr/>
          <p:nvPr/>
        </p:nvSpPr>
        <p:spPr>
          <a:xfrm>
            <a:off x="9812649" y="4212236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1600" dirty="0" smtClean="0">
                <a:ln>
                  <a:solidFill>
                    <a:srgbClr val="003300"/>
                  </a:solidFill>
                </a:ln>
                <a:solidFill>
                  <a:srgbClr val="003300"/>
                </a:solidFill>
              </a:rPr>
              <a:t>3</a:t>
            </a:r>
            <a:endParaRPr lang="en-GB" sz="1600" dirty="0">
              <a:ln>
                <a:solidFill>
                  <a:srgbClr val="003300"/>
                </a:solidFill>
              </a:ln>
              <a:solidFill>
                <a:srgbClr val="003300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9551963" y="2182554"/>
            <a:ext cx="334811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sz="2000" b="1" i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sz="2000" b="1" i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sz="2000" b="1" i="1" dirty="0" err="1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Tiempo</a:t>
            </a:r>
            <a:r>
              <a:rPr lang="en-GB" altLang="es-ES" sz="2000" b="1" i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 </a:t>
            </a:r>
            <a:r>
              <a:rPr lang="en-GB" altLang="es-ES" sz="2000" b="1" i="1" dirty="0" err="1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libre</a:t>
            </a:r>
            <a:endParaRPr lang="es-ES" sz="2000" b="1" dirty="0">
              <a:ln w="18000">
                <a:solidFill>
                  <a:srgbClr val="7030A0"/>
                </a:solidFill>
                <a:prstDash val="solid"/>
                <a:miter lim="800000"/>
              </a:ln>
              <a:solidFill>
                <a:srgbClr val="FF66FF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8862647" y="4813212"/>
            <a:ext cx="425225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sz="2000" b="1" i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sz="2000" b="1" i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sz="2000" b="1" i="1" dirty="0" err="1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Deportes</a:t>
            </a:r>
            <a:endParaRPr lang="en-GB" altLang="es-ES" sz="2000" b="1" i="1" dirty="0" smtClean="0">
              <a:ln w="18000">
                <a:solidFill>
                  <a:srgbClr val="7030A0"/>
                </a:solidFill>
                <a:prstDash val="solid"/>
                <a:miter lim="800000"/>
              </a:ln>
              <a:solidFill>
                <a:srgbClr val="92D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omic Sans MS" pitchFamily="66" charset="0"/>
              <a:ea typeface="+mn-ea"/>
            </a:endParaRPr>
          </a:p>
        </p:txBody>
      </p:sp>
      <p:sp>
        <p:nvSpPr>
          <p:cNvPr id="18" name="17 Flecha abajo"/>
          <p:cNvSpPr/>
          <p:nvPr/>
        </p:nvSpPr>
        <p:spPr>
          <a:xfrm flipH="1">
            <a:off x="2644722" y="2250829"/>
            <a:ext cx="323559" cy="13223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532229" y="3562543"/>
            <a:ext cx="5291796" cy="2446824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altLang="es-ES" b="1" u="sng" dirty="0" err="1" smtClean="0">
                <a:latin typeface="Comic Sans MS" pitchFamily="66" charset="0"/>
              </a:rPr>
              <a:t>fenomenal</a:t>
            </a:r>
            <a:r>
              <a:rPr lang="en-GB" altLang="es-ES" b="1" dirty="0" smtClean="0">
                <a:latin typeface="Comic Sans MS" pitchFamily="66" charset="0"/>
              </a:rPr>
              <a:t> ...</a:t>
            </a:r>
            <a:r>
              <a:rPr lang="en-GB" altLang="es-ES" b="1" dirty="0" smtClean="0">
                <a:solidFill>
                  <a:srgbClr val="0033CC"/>
                </a:solidFill>
                <a:latin typeface="Comic Sans MS" pitchFamily="66" charset="0"/>
              </a:rPr>
              <a:t> </a:t>
            </a:r>
            <a:r>
              <a:rPr lang="en-GB" altLang="es-ES" b="1" i="1" dirty="0" smtClean="0">
                <a:solidFill>
                  <a:srgbClr val="FF0000"/>
                </a:solidFill>
                <a:latin typeface="Comic Sans MS" pitchFamily="66" charset="0"/>
              </a:rPr>
              <a:t>Great</a:t>
            </a:r>
          </a:p>
          <a:p>
            <a:pPr>
              <a:spcBef>
                <a:spcPct val="50000"/>
              </a:spcBef>
              <a:defRPr/>
            </a:pPr>
            <a:r>
              <a:rPr lang="en-GB" altLang="es-ES" b="1" u="sng" dirty="0" err="1" smtClean="0">
                <a:latin typeface="Comic Sans MS" pitchFamily="66" charset="0"/>
              </a:rPr>
              <a:t>guay</a:t>
            </a:r>
            <a:r>
              <a:rPr lang="en-GB" altLang="es-ES" b="1" dirty="0" smtClean="0">
                <a:latin typeface="Comic Sans MS" pitchFamily="66" charset="0"/>
              </a:rPr>
              <a:t>...</a:t>
            </a:r>
            <a:r>
              <a:rPr lang="en-GB" altLang="es-ES" b="1" dirty="0" smtClean="0">
                <a:solidFill>
                  <a:srgbClr val="0033CC"/>
                </a:solidFill>
                <a:latin typeface="Comic Sans MS" pitchFamily="66" charset="0"/>
              </a:rPr>
              <a:t> </a:t>
            </a:r>
            <a:r>
              <a:rPr lang="en-GB" altLang="es-ES" b="1" i="1" dirty="0" smtClean="0">
                <a:solidFill>
                  <a:srgbClr val="FF0000"/>
                </a:solidFill>
                <a:latin typeface="Comic Sans MS" pitchFamily="66" charset="0"/>
              </a:rPr>
              <a:t>Cool/boss/sound</a:t>
            </a:r>
          </a:p>
          <a:p>
            <a:pPr>
              <a:spcBef>
                <a:spcPct val="50000"/>
              </a:spcBef>
              <a:defRPr/>
            </a:pPr>
            <a:r>
              <a:rPr lang="en-GB" altLang="es-ES" b="1" u="sng" dirty="0" err="1" smtClean="0">
                <a:latin typeface="Comic Sans MS" pitchFamily="66" charset="0"/>
                <a:ea typeface="+mn-ea"/>
              </a:rPr>
              <a:t>bien</a:t>
            </a:r>
            <a:r>
              <a:rPr lang="en-GB" altLang="es-ES" b="1" dirty="0" smtClean="0">
                <a:latin typeface="Comic Sans MS" pitchFamily="66" charset="0"/>
                <a:ea typeface="+mn-ea"/>
              </a:rPr>
              <a:t> ...</a:t>
            </a:r>
            <a:r>
              <a:rPr lang="en-GB" altLang="es-ES" b="1" dirty="0" smtClean="0">
                <a:solidFill>
                  <a:srgbClr val="0033CC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b="1" i="1" dirty="0" smtClean="0">
                <a:solidFill>
                  <a:srgbClr val="FF0000"/>
                </a:solidFill>
                <a:latin typeface="Comic Sans MS" pitchFamily="66" charset="0"/>
                <a:ea typeface="+mn-ea"/>
              </a:rPr>
              <a:t>Good</a:t>
            </a:r>
          </a:p>
          <a:p>
            <a:pPr>
              <a:spcBef>
                <a:spcPct val="50000"/>
              </a:spcBef>
              <a:defRPr/>
            </a:pPr>
            <a:r>
              <a:rPr lang="en-GB" altLang="es-ES" b="1" u="sng" dirty="0" smtClean="0">
                <a:latin typeface="Comic Sans MS" pitchFamily="66" charset="0"/>
              </a:rPr>
              <a:t>Regular/ </a:t>
            </a:r>
            <a:r>
              <a:rPr lang="en-GB" altLang="es-ES" b="1" u="sng" dirty="0" err="1" smtClean="0">
                <a:latin typeface="Comic Sans MS" pitchFamily="66" charset="0"/>
              </a:rPr>
              <a:t>pichi-picha</a:t>
            </a:r>
            <a:r>
              <a:rPr lang="en-GB" altLang="es-ES" b="1" dirty="0" smtClean="0">
                <a:latin typeface="Comic Sans MS" pitchFamily="66" charset="0"/>
              </a:rPr>
              <a:t> ...</a:t>
            </a:r>
            <a:r>
              <a:rPr lang="en-GB" altLang="es-ES" b="1" dirty="0" smtClean="0">
                <a:solidFill>
                  <a:srgbClr val="0033CC"/>
                </a:solidFill>
                <a:latin typeface="Comic Sans MS" pitchFamily="66" charset="0"/>
              </a:rPr>
              <a:t> </a:t>
            </a:r>
            <a:r>
              <a:rPr lang="en-GB" altLang="es-ES" b="1" i="1" dirty="0" smtClean="0">
                <a:solidFill>
                  <a:srgbClr val="FF0000"/>
                </a:solidFill>
                <a:latin typeface="Comic Sans MS" pitchFamily="66" charset="0"/>
              </a:rPr>
              <a:t>So-so</a:t>
            </a:r>
            <a:endParaRPr lang="en-GB" altLang="es-ES" b="1" i="1" dirty="0" smtClean="0">
              <a:solidFill>
                <a:srgbClr val="FF0000"/>
              </a:solidFill>
              <a:latin typeface="Comic Sans MS" pitchFamily="66" charset="0"/>
              <a:ea typeface="+mn-ea"/>
            </a:endParaRPr>
          </a:p>
          <a:p>
            <a:pPr>
              <a:spcBef>
                <a:spcPct val="50000"/>
              </a:spcBef>
              <a:defRPr/>
            </a:pPr>
            <a:r>
              <a:rPr lang="en-GB" altLang="es-ES" b="1" u="sng" dirty="0" smtClean="0">
                <a:latin typeface="Comic Sans MS" pitchFamily="66" charset="0"/>
              </a:rPr>
              <a:t>mal</a:t>
            </a:r>
            <a:r>
              <a:rPr lang="en-GB" altLang="es-ES" b="1" dirty="0" smtClean="0">
                <a:latin typeface="Comic Sans MS" pitchFamily="66" charset="0"/>
              </a:rPr>
              <a:t> ...</a:t>
            </a:r>
            <a:r>
              <a:rPr lang="en-GB" altLang="es-ES" b="1" dirty="0" smtClean="0">
                <a:solidFill>
                  <a:srgbClr val="0033CC"/>
                </a:solidFill>
                <a:latin typeface="Comic Sans MS" pitchFamily="66" charset="0"/>
              </a:rPr>
              <a:t> </a:t>
            </a:r>
            <a:r>
              <a:rPr lang="en-GB" altLang="es-ES" b="1" i="1" dirty="0" smtClean="0">
                <a:solidFill>
                  <a:srgbClr val="FF0000"/>
                </a:solidFill>
                <a:latin typeface="Comic Sans MS" pitchFamily="66" charset="0"/>
              </a:rPr>
              <a:t>bad</a:t>
            </a:r>
          </a:p>
          <a:p>
            <a:pPr>
              <a:spcBef>
                <a:spcPct val="50000"/>
              </a:spcBef>
              <a:defRPr/>
            </a:pPr>
            <a:r>
              <a:rPr lang="en-GB" altLang="es-ES" b="1" u="sng" dirty="0" smtClean="0">
                <a:latin typeface="Comic Sans MS" pitchFamily="66" charset="0"/>
              </a:rPr>
              <a:t>fatal</a:t>
            </a:r>
            <a:r>
              <a:rPr lang="en-GB" altLang="es-ES" b="1" dirty="0" smtClean="0">
                <a:latin typeface="Comic Sans MS" pitchFamily="66" charset="0"/>
              </a:rPr>
              <a:t> ...</a:t>
            </a:r>
            <a:r>
              <a:rPr lang="en-GB" altLang="es-ES" b="1" dirty="0" smtClean="0">
                <a:solidFill>
                  <a:srgbClr val="0033CC"/>
                </a:solidFill>
                <a:latin typeface="Comic Sans MS" pitchFamily="66" charset="0"/>
              </a:rPr>
              <a:t> </a:t>
            </a:r>
            <a:r>
              <a:rPr lang="en-GB" altLang="es-ES" b="1" i="1" dirty="0" smtClean="0">
                <a:solidFill>
                  <a:srgbClr val="FF0000"/>
                </a:solidFill>
                <a:latin typeface="Comic Sans MS" pitchFamily="66" charset="0"/>
              </a:rPr>
              <a:t>Terrible</a:t>
            </a:r>
          </a:p>
        </p:txBody>
      </p:sp>
      <p:sp>
        <p:nvSpPr>
          <p:cNvPr id="20" name="Oval 18"/>
          <p:cNvSpPr/>
          <p:nvPr/>
        </p:nvSpPr>
        <p:spPr>
          <a:xfrm>
            <a:off x="7783092" y="1402214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1600" dirty="0" smtClean="0">
                <a:ln>
                  <a:solidFill>
                    <a:srgbClr val="003300"/>
                  </a:solidFill>
                </a:ln>
                <a:solidFill>
                  <a:srgbClr val="003300"/>
                </a:solidFill>
              </a:rPr>
              <a:t>1</a:t>
            </a:r>
            <a:endParaRPr lang="en-GB" sz="1600" dirty="0">
              <a:ln>
                <a:solidFill>
                  <a:srgbClr val="003300"/>
                </a:solidFill>
              </a:ln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56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32901" y="258201"/>
            <a:ext cx="8226582" cy="869399"/>
          </a:xfrm>
        </p:spPr>
        <p:txBody>
          <a:bodyPr>
            <a:noAutofit/>
          </a:bodyPr>
          <a:lstStyle/>
          <a:p>
            <a:pPr marL="342900" indent="-342900"/>
            <a:r>
              <a:rPr lang="en-GB" sz="32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32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32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32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habilidades</a:t>
            </a:r>
            <a:r>
              <a:rPr lang="en-GB" sz="32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32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necesitas</a:t>
            </a:r>
            <a:r>
              <a:rPr lang="en-GB" sz="32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</a:t>
            </a:r>
            <a:r>
              <a:rPr lang="en-GB" sz="32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32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3200" dirty="0" smtClean="0">
                <a:solidFill>
                  <a:srgbClr val="FF0000"/>
                </a:solidFill>
                <a:latin typeface="Britannic Bold" pitchFamily="34" charset="0"/>
              </a:rPr>
              <a:t>What skills do you need...?</a:t>
            </a:r>
          </a:p>
        </p:txBody>
      </p:sp>
      <p:sp>
        <p:nvSpPr>
          <p:cNvPr id="36" name="Text Box 9"/>
          <p:cNvSpPr txBox="1">
            <a:spLocks noChangeArrowheads="1"/>
          </p:cNvSpPr>
          <p:nvPr/>
        </p:nvSpPr>
        <p:spPr bwMode="auto">
          <a:xfrm>
            <a:off x="2880826" y="1879589"/>
            <a:ext cx="4405506" cy="1015663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GB" altLang="es-ES" sz="2400" b="1" dirty="0" smtClean="0">
                <a:solidFill>
                  <a:srgbClr val="000000"/>
                </a:solidFill>
                <a:latin typeface="Comic Sans MS" pitchFamily="66" charset="0"/>
                <a:ea typeface="+mn-ea"/>
              </a:rPr>
              <a:t>Se </a:t>
            </a:r>
            <a:r>
              <a:rPr lang="en-GB" altLang="es-ES" sz="2400" b="1" dirty="0" err="1" smtClean="0">
                <a:solidFill>
                  <a:srgbClr val="FF6600"/>
                </a:solidFill>
                <a:latin typeface="Comic Sans MS" pitchFamily="66" charset="0"/>
              </a:rPr>
              <a:t>requiere</a:t>
            </a:r>
            <a:r>
              <a:rPr lang="en-GB" altLang="es-ES" sz="2400" b="1" dirty="0" smtClean="0">
                <a:solidFill>
                  <a:srgbClr val="0033CC"/>
                </a:solidFill>
                <a:latin typeface="Comic Sans MS" pitchFamily="66" charset="0"/>
                <a:ea typeface="+mn-ea"/>
              </a:rPr>
              <a:t> </a:t>
            </a:r>
            <a:r>
              <a:rPr lang="en-GB" altLang="es-ES" sz="2400" b="1" i="1" dirty="0" smtClean="0">
                <a:solidFill>
                  <a:srgbClr val="FF0000"/>
                </a:solidFill>
                <a:latin typeface="Comic Sans MS" pitchFamily="66" charset="0"/>
                <a:ea typeface="+mn-ea"/>
              </a:rPr>
              <a:t>It´s required…</a:t>
            </a:r>
          </a:p>
          <a:p>
            <a:pPr>
              <a:spcBef>
                <a:spcPct val="50000"/>
              </a:spcBef>
              <a:defRPr/>
            </a:pPr>
            <a:r>
              <a:rPr lang="en-GB" altLang="es-ES" sz="2400" b="1" dirty="0">
                <a:solidFill>
                  <a:srgbClr val="000000"/>
                </a:solidFill>
                <a:latin typeface="Comic Sans MS" pitchFamily="66" charset="0"/>
              </a:rPr>
              <a:t>Se </a:t>
            </a:r>
            <a:r>
              <a:rPr lang="en-GB" altLang="es-ES" sz="2400" b="1" dirty="0" err="1" smtClean="0">
                <a:solidFill>
                  <a:srgbClr val="FF6600"/>
                </a:solidFill>
                <a:latin typeface="Comic Sans MS" pitchFamily="66" charset="0"/>
              </a:rPr>
              <a:t>necesita</a:t>
            </a:r>
            <a:r>
              <a:rPr lang="en-GB" altLang="es-ES" sz="2400" b="1" dirty="0" smtClean="0">
                <a:solidFill>
                  <a:srgbClr val="0033CC"/>
                </a:solidFill>
                <a:latin typeface="Comic Sans MS" pitchFamily="66" charset="0"/>
              </a:rPr>
              <a:t> </a:t>
            </a:r>
            <a:r>
              <a:rPr lang="en-GB" altLang="es-ES" sz="2400" b="1" i="1" dirty="0">
                <a:solidFill>
                  <a:srgbClr val="FF0000"/>
                </a:solidFill>
                <a:latin typeface="Comic Sans MS" pitchFamily="66" charset="0"/>
              </a:rPr>
              <a:t>It´s </a:t>
            </a:r>
            <a:r>
              <a:rPr lang="en-GB" altLang="es-ES" sz="2400" b="1" i="1" dirty="0" smtClean="0">
                <a:solidFill>
                  <a:srgbClr val="FF0000"/>
                </a:solidFill>
                <a:latin typeface="Comic Sans MS" pitchFamily="66" charset="0"/>
              </a:rPr>
              <a:t>needed…</a:t>
            </a:r>
          </a:p>
        </p:txBody>
      </p:sp>
      <p:sp>
        <p:nvSpPr>
          <p:cNvPr id="42" name="Oval 18"/>
          <p:cNvSpPr/>
          <p:nvPr/>
        </p:nvSpPr>
        <p:spPr>
          <a:xfrm>
            <a:off x="11225837" y="104292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1600" dirty="0" smtClean="0">
                <a:ln>
                  <a:solidFill>
                    <a:srgbClr val="003300"/>
                  </a:solidFill>
                </a:ln>
                <a:solidFill>
                  <a:srgbClr val="003300"/>
                </a:solidFill>
              </a:rPr>
              <a:t>2</a:t>
            </a:r>
            <a:endParaRPr lang="en-GB" sz="1600" dirty="0">
              <a:ln>
                <a:solidFill>
                  <a:srgbClr val="003300"/>
                </a:solidFill>
              </a:ln>
              <a:solidFill>
                <a:srgbClr val="003300"/>
              </a:solidFill>
            </a:endParaRPr>
          </a:p>
        </p:txBody>
      </p:sp>
      <p:sp>
        <p:nvSpPr>
          <p:cNvPr id="16" name="Oval 18"/>
          <p:cNvSpPr/>
          <p:nvPr/>
        </p:nvSpPr>
        <p:spPr>
          <a:xfrm>
            <a:off x="11430329" y="1371593"/>
            <a:ext cx="325925" cy="307817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ES" sz="1600" dirty="0">
                <a:ln>
                  <a:solidFill>
                    <a:srgbClr val="003300"/>
                  </a:solidFill>
                </a:ln>
                <a:solidFill>
                  <a:srgbClr val="003300"/>
                </a:solidFill>
              </a:rPr>
              <a:t>4</a:t>
            </a:r>
            <a:endParaRPr lang="en-GB" sz="1600" dirty="0">
              <a:ln>
                <a:solidFill>
                  <a:srgbClr val="003300"/>
                </a:solidFill>
              </a:ln>
              <a:solidFill>
                <a:srgbClr val="003300"/>
              </a:solidFill>
            </a:endParaRPr>
          </a:p>
        </p:txBody>
      </p:sp>
      <p:sp>
        <p:nvSpPr>
          <p:cNvPr id="20" name="Oval 18"/>
          <p:cNvSpPr/>
          <p:nvPr/>
        </p:nvSpPr>
        <p:spPr>
          <a:xfrm>
            <a:off x="6945629" y="1879589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ES" sz="1600" dirty="0">
                <a:ln>
                  <a:solidFill>
                    <a:srgbClr val="003300"/>
                  </a:solidFill>
                </a:ln>
                <a:solidFill>
                  <a:srgbClr val="003300"/>
                </a:solidFill>
              </a:rPr>
              <a:t>3</a:t>
            </a:r>
            <a:endParaRPr lang="en-GB" sz="1600" dirty="0">
              <a:ln>
                <a:solidFill>
                  <a:srgbClr val="003300"/>
                </a:solidFill>
              </a:ln>
              <a:solidFill>
                <a:srgbClr val="00330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11705303" y="234926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5" name="11 Elipse"/>
          <p:cNvSpPr/>
          <p:nvPr/>
        </p:nvSpPr>
        <p:spPr>
          <a:xfrm>
            <a:off x="352882" y="258201"/>
            <a:ext cx="1577788" cy="1006287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 smtClean="0">
                <a:solidFill>
                  <a:srgbClr val="0000FF"/>
                </a:solidFill>
                <a:latin typeface="Comic Sans MS" pitchFamily="66" charset="0"/>
              </a:rPr>
              <a:t>PARA</a:t>
            </a:r>
          </a:p>
          <a:p>
            <a:pPr algn="ctr"/>
            <a:r>
              <a:rPr lang="es-ES" sz="2800" i="1" dirty="0" smtClean="0">
                <a:solidFill>
                  <a:srgbClr val="FF0000"/>
                </a:solidFill>
                <a:latin typeface="Comic Sans MS" pitchFamily="66" charset="0"/>
              </a:rPr>
              <a:t>TO</a:t>
            </a:r>
            <a:endParaRPr lang="es-ES" sz="28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1" name="Oval 21"/>
          <p:cNvSpPr/>
          <p:nvPr/>
        </p:nvSpPr>
        <p:spPr>
          <a:xfrm>
            <a:off x="2012766" y="547815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1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222357" y="2136189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2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4" name="14 Rectángulo"/>
          <p:cNvSpPr/>
          <p:nvPr/>
        </p:nvSpPr>
        <p:spPr>
          <a:xfrm>
            <a:off x="625319" y="1710031"/>
            <a:ext cx="1943100" cy="92333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TIEMPO </a:t>
            </a:r>
            <a:r>
              <a:rPr lang="en-GB" altLang="es-ES" b="1" i="1" cap="all" dirty="0" err="1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lIBRE</a:t>
            </a:r>
            <a:endParaRPr lang="es-ES" b="1" cap="all" dirty="0">
              <a:ln w="9000" cmpd="sng">
                <a:solidFill>
                  <a:srgbClr val="002A00">
                    <a:shade val="50000"/>
                    <a:satMod val="120000"/>
                  </a:srgbClr>
                </a:solidFill>
                <a:prstDash val="solid"/>
              </a:ln>
              <a:solidFill>
                <a:srgbClr val="FF66FF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25" name="27 Rectángulo"/>
          <p:cNvSpPr/>
          <p:nvPr/>
        </p:nvSpPr>
        <p:spPr>
          <a:xfrm>
            <a:off x="637042" y="2734627"/>
            <a:ext cx="1943100" cy="92333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TECNOLOGÍA</a:t>
            </a:r>
            <a:endParaRPr lang="es-ES" b="1" cap="all" dirty="0">
              <a:ln w="9000" cmpd="sng">
                <a:solidFill>
                  <a:srgbClr val="002A00">
                    <a:shade val="50000"/>
                    <a:satMod val="120000"/>
                  </a:srgbClr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26" name="28 Rectángulo"/>
          <p:cNvSpPr/>
          <p:nvPr/>
        </p:nvSpPr>
        <p:spPr>
          <a:xfrm>
            <a:off x="665177" y="3732700"/>
            <a:ext cx="1943100" cy="92333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DEPORTES</a:t>
            </a:r>
            <a:endParaRPr lang="es-ES" b="1" cap="all" dirty="0">
              <a:ln w="9000" cmpd="sng">
                <a:solidFill>
                  <a:srgbClr val="002A00">
                    <a:shade val="50000"/>
                    <a:satMod val="120000"/>
                  </a:srgbClr>
                </a:solidFill>
                <a:prstDash val="solid"/>
              </a:ln>
              <a:solidFill>
                <a:srgbClr val="92D05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2880826" y="3027250"/>
            <a:ext cx="4405506" cy="1323439"/>
          </a:xfrm>
          <a:prstGeom prst="rect">
            <a:avLst/>
          </a:prstGeom>
          <a:solidFill>
            <a:srgbClr val="66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altLang="es-ES" sz="2000" b="1" dirty="0" smtClean="0">
                <a:solidFill>
                  <a:srgbClr val="FF6600"/>
                </a:solidFill>
                <a:latin typeface="Comic Sans MS" pitchFamily="66" charset="0"/>
              </a:rPr>
              <a:t>Hay </a:t>
            </a:r>
            <a:r>
              <a:rPr lang="en-GB" altLang="es-ES" sz="2000" b="1" dirty="0" smtClean="0">
                <a:latin typeface="Comic Sans MS" pitchFamily="66" charset="0"/>
              </a:rPr>
              <a:t>que</a:t>
            </a:r>
            <a:r>
              <a:rPr lang="en-GB" altLang="es-ES" sz="2000" b="1" dirty="0" smtClean="0">
                <a:solidFill>
                  <a:srgbClr val="FF6600"/>
                </a:solidFill>
                <a:latin typeface="Comic Sans MS" pitchFamily="66" charset="0"/>
              </a:rPr>
              <a:t> </a:t>
            </a:r>
            <a:r>
              <a:rPr lang="en-GB" altLang="es-ES" sz="2000" b="1" i="1" dirty="0" smtClean="0">
                <a:solidFill>
                  <a:srgbClr val="FF0000"/>
                </a:solidFill>
                <a:latin typeface="Comic Sans MS" pitchFamily="66" charset="0"/>
              </a:rPr>
              <a:t>One has to</a:t>
            </a:r>
            <a:endParaRPr lang="en-GB" altLang="es-ES" sz="2000" b="1" i="1" dirty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GB" altLang="es-ES" sz="2000" b="1" dirty="0">
                <a:solidFill>
                  <a:srgbClr val="000000"/>
                </a:solidFill>
                <a:latin typeface="Comic Sans MS" pitchFamily="66" charset="0"/>
              </a:rPr>
              <a:t>Se </a:t>
            </a:r>
            <a:r>
              <a:rPr lang="en-GB" altLang="es-ES" sz="2000" b="1" dirty="0" err="1" smtClean="0">
                <a:solidFill>
                  <a:srgbClr val="FF6600"/>
                </a:solidFill>
                <a:latin typeface="Comic Sans MS" pitchFamily="66" charset="0"/>
              </a:rPr>
              <a:t>debe</a:t>
            </a:r>
            <a:r>
              <a:rPr lang="en-GB" altLang="es-ES" sz="2000" b="1" dirty="0" smtClean="0">
                <a:solidFill>
                  <a:srgbClr val="0033CC"/>
                </a:solidFill>
                <a:latin typeface="Comic Sans MS" pitchFamily="66" charset="0"/>
              </a:rPr>
              <a:t> </a:t>
            </a:r>
            <a:r>
              <a:rPr lang="en-GB" altLang="es-ES" sz="2000" b="1" i="1" dirty="0" smtClean="0">
                <a:solidFill>
                  <a:srgbClr val="FF0000"/>
                </a:solidFill>
                <a:latin typeface="Comic Sans MS" pitchFamily="66" charset="0"/>
              </a:rPr>
              <a:t>One must</a:t>
            </a:r>
          </a:p>
          <a:p>
            <a:pPr>
              <a:spcBef>
                <a:spcPct val="50000"/>
              </a:spcBef>
              <a:defRPr/>
            </a:pPr>
            <a:r>
              <a:rPr lang="es-ES" altLang="es-ES" sz="2000" b="1" dirty="0" smtClean="0">
                <a:solidFill>
                  <a:srgbClr val="FF6600"/>
                </a:solidFill>
                <a:latin typeface="Comic Sans MS" pitchFamily="66" charset="0"/>
              </a:rPr>
              <a:t>Tienes</a:t>
            </a:r>
            <a:r>
              <a:rPr lang="es-ES" altLang="es-ES" sz="2000" b="1" dirty="0" smtClean="0">
                <a:latin typeface="Comic Sans MS" pitchFamily="66" charset="0"/>
              </a:rPr>
              <a:t> que </a:t>
            </a:r>
            <a:r>
              <a:rPr lang="es-ES" altLang="es-ES" sz="2000" b="1" i="1" dirty="0" err="1" smtClean="0">
                <a:solidFill>
                  <a:srgbClr val="FF0000"/>
                </a:solidFill>
                <a:latin typeface="Comic Sans MS" pitchFamily="66" charset="0"/>
              </a:rPr>
              <a:t>You</a:t>
            </a:r>
            <a:r>
              <a:rPr lang="es-ES" altLang="es-ES" sz="2000" b="1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altLang="es-ES" sz="2000" b="1" i="1" dirty="0" err="1" smtClean="0">
                <a:solidFill>
                  <a:srgbClr val="FF0000"/>
                </a:solidFill>
                <a:latin typeface="Comic Sans MS" pitchFamily="66" charset="0"/>
              </a:rPr>
              <a:t>have</a:t>
            </a:r>
            <a:r>
              <a:rPr lang="es-ES" altLang="es-ES" sz="2000" b="1" i="1" dirty="0" smtClean="0">
                <a:solidFill>
                  <a:srgbClr val="FF0000"/>
                </a:solidFill>
                <a:latin typeface="Comic Sans MS" pitchFamily="66" charset="0"/>
              </a:rPr>
              <a:t> to</a:t>
            </a:r>
            <a:endParaRPr lang="en-GB" altLang="es-ES" sz="2000" b="1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" name="Down Arrow 7"/>
          <p:cNvSpPr/>
          <p:nvPr/>
        </p:nvSpPr>
        <p:spPr>
          <a:xfrm rot="13907512">
            <a:off x="7397579" y="1786990"/>
            <a:ext cx="213688" cy="963454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 Box 9"/>
          <p:cNvSpPr txBox="1">
            <a:spLocks noChangeArrowheads="1"/>
          </p:cNvSpPr>
          <p:nvPr/>
        </p:nvSpPr>
        <p:spPr bwMode="auto">
          <a:xfrm>
            <a:off x="7955731" y="1041495"/>
            <a:ext cx="3984822" cy="415498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 b="1" dirty="0" err="1" smtClean="0">
                <a:latin typeface="Comic Sans MS" pitchFamily="66" charset="0"/>
                <a:cs typeface="Arial" panose="020B0604020202020204" pitchFamily="34" charset="0"/>
              </a:rPr>
              <a:t>Concentración</a:t>
            </a:r>
            <a:r>
              <a:rPr lang="en-GB" sz="12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2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Concentration</a:t>
            </a:r>
            <a:endParaRPr lang="en-GB" sz="1200" b="1" i="1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1200" b="1" dirty="0" err="1" smtClean="0">
                <a:latin typeface="Comic Sans MS" pitchFamily="66" charset="0"/>
                <a:cs typeface="Arial" panose="020B0604020202020204" pitchFamily="34" charset="0"/>
              </a:rPr>
              <a:t>Coordinación</a:t>
            </a:r>
            <a:r>
              <a:rPr lang="en-GB" sz="12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2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Co-ordination</a:t>
            </a:r>
            <a:endParaRPr lang="en-GB" sz="1200" b="1" dirty="0" smtClean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1200" b="1" dirty="0" err="1" smtClean="0">
                <a:latin typeface="Comic Sans MS" pitchFamily="66" charset="0"/>
                <a:cs typeface="Arial" panose="020B0604020202020204" pitchFamily="34" charset="0"/>
              </a:rPr>
              <a:t>Trabajo</a:t>
            </a:r>
            <a:r>
              <a:rPr lang="en-GB" sz="12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200" b="1" dirty="0" err="1" smtClean="0">
                <a:latin typeface="Comic Sans MS" pitchFamily="66" charset="0"/>
                <a:cs typeface="Arial" panose="020B0604020202020204" pitchFamily="34" charset="0"/>
              </a:rPr>
              <a:t>en</a:t>
            </a:r>
            <a:r>
              <a:rPr lang="en-GB" sz="12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200" b="1" dirty="0" err="1" smtClean="0">
                <a:latin typeface="Comic Sans MS" pitchFamily="66" charset="0"/>
                <a:cs typeface="Arial" panose="020B0604020202020204" pitchFamily="34" charset="0"/>
              </a:rPr>
              <a:t>equipo</a:t>
            </a:r>
            <a:r>
              <a:rPr lang="en-GB" sz="1200" b="1" dirty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2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Teamwork</a:t>
            </a:r>
            <a:endParaRPr lang="en-GB" sz="1200" b="1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1200" b="1" dirty="0" err="1" smtClean="0">
                <a:latin typeface="Comic Sans MS" pitchFamily="66" charset="0"/>
                <a:cs typeface="Arial" panose="020B0604020202020204" pitchFamily="34" charset="0"/>
              </a:rPr>
              <a:t>Esfuerzo</a:t>
            </a:r>
            <a:r>
              <a:rPr lang="en-GB" sz="12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2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Effort</a:t>
            </a:r>
            <a:endParaRPr lang="en-GB" sz="1200" b="1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s-ES" sz="1200" b="1" dirty="0" smtClean="0">
                <a:latin typeface="Comic Sans MS" pitchFamily="66" charset="0"/>
                <a:cs typeface="Arial" panose="020B0604020202020204" pitchFamily="34" charset="0"/>
              </a:rPr>
              <a:t>Práctica </a:t>
            </a:r>
            <a:r>
              <a:rPr lang="es-ES" sz="12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Practice</a:t>
            </a:r>
            <a:endParaRPr lang="en-GB" sz="12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s-ES" sz="1200" b="1" dirty="0" smtClean="0">
                <a:latin typeface="Comic Sans MS" pitchFamily="66" charset="0"/>
                <a:cs typeface="Arial" panose="020B0604020202020204" pitchFamily="34" charset="0"/>
              </a:rPr>
              <a:t>Disciplina </a:t>
            </a:r>
            <a:r>
              <a:rPr lang="en-GB" sz="12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Discipline</a:t>
            </a:r>
            <a:endParaRPr lang="en-GB" sz="1200" b="1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s-ES" sz="1200" b="1" dirty="0" smtClean="0">
                <a:latin typeface="Comic Sans MS" pitchFamily="66" charset="0"/>
                <a:cs typeface="Arial" panose="020B0604020202020204" pitchFamily="34" charset="0"/>
              </a:rPr>
              <a:t>Autocontrol </a:t>
            </a:r>
            <a:r>
              <a:rPr lang="en-GB" sz="12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Self-control</a:t>
            </a:r>
            <a:endParaRPr lang="en-GB" sz="1200" b="1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s-ES" sz="1200" b="1" dirty="0" smtClean="0">
                <a:latin typeface="Comic Sans MS" pitchFamily="66" charset="0"/>
                <a:cs typeface="Arial" panose="020B0604020202020204" pitchFamily="34" charset="0"/>
              </a:rPr>
              <a:t>Mucho dinero </a:t>
            </a:r>
            <a:r>
              <a:rPr lang="en-GB" sz="12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A lot of money</a:t>
            </a:r>
            <a:endParaRPr lang="en-GB" sz="1200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s-ES" sz="1200" b="1" dirty="0">
                <a:latin typeface="Comic Sans MS" pitchFamily="66" charset="0"/>
                <a:cs typeface="Arial" panose="020B0604020202020204" pitchFamily="34" charset="0"/>
              </a:rPr>
              <a:t>Mucho </a:t>
            </a:r>
            <a:r>
              <a:rPr lang="es-ES" sz="1200" b="1" dirty="0" smtClean="0">
                <a:latin typeface="Comic Sans MS" pitchFamily="66" charset="0"/>
                <a:cs typeface="Arial" panose="020B0604020202020204" pitchFamily="34" charset="0"/>
              </a:rPr>
              <a:t>talento </a:t>
            </a:r>
            <a:r>
              <a:rPr lang="en-GB" sz="12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A </a:t>
            </a:r>
            <a:r>
              <a:rPr lang="en-GB" sz="1200" b="1" i="1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lot of </a:t>
            </a:r>
            <a:r>
              <a:rPr lang="en-GB" sz="12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talent</a:t>
            </a:r>
            <a:endParaRPr lang="en-GB" sz="1200" b="1" dirty="0"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s-ES" sz="1200" b="1" dirty="0">
                <a:latin typeface="Comic Sans MS" pitchFamily="66" charset="0"/>
                <a:cs typeface="Arial" panose="020B0604020202020204" pitchFamily="34" charset="0"/>
              </a:rPr>
              <a:t>Mucho </a:t>
            </a:r>
            <a:r>
              <a:rPr lang="es-ES" sz="1200" b="1" dirty="0" smtClean="0">
                <a:latin typeface="Comic Sans MS" pitchFamily="66" charset="0"/>
                <a:cs typeface="Arial" panose="020B0604020202020204" pitchFamily="34" charset="0"/>
              </a:rPr>
              <a:t>tiempo </a:t>
            </a:r>
            <a:r>
              <a:rPr lang="en-GB" sz="1200" b="1" i="1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A lot of </a:t>
            </a:r>
            <a:r>
              <a:rPr lang="en-GB" sz="12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time</a:t>
            </a:r>
            <a:endParaRPr lang="en-GB" sz="1200" b="1" dirty="0"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1200" b="1" dirty="0" err="1" smtClean="0">
                <a:latin typeface="Comic Sans MS" pitchFamily="66" charset="0"/>
                <a:cs typeface="Arial" panose="020B0604020202020204" pitchFamily="34" charset="0"/>
              </a:rPr>
              <a:t>Mucha</a:t>
            </a:r>
            <a:r>
              <a:rPr lang="en-GB" sz="12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200" b="1" dirty="0" err="1" smtClean="0">
                <a:latin typeface="Comic Sans MS" pitchFamily="66" charset="0"/>
                <a:cs typeface="Arial" panose="020B0604020202020204" pitchFamily="34" charset="0"/>
              </a:rPr>
              <a:t>equipación</a:t>
            </a:r>
            <a:r>
              <a:rPr lang="en-GB" sz="12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2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A lot of equipment</a:t>
            </a:r>
          </a:p>
          <a:p>
            <a:pPr eaLnBrk="1" hangingPunct="1">
              <a:spcBef>
                <a:spcPct val="50000"/>
              </a:spcBef>
            </a:pPr>
            <a:r>
              <a:rPr lang="en-GB" sz="1200" b="1" dirty="0" err="1">
                <a:latin typeface="Comic Sans MS" pitchFamily="66" charset="0"/>
                <a:cs typeface="Arial" panose="020B0604020202020204" pitchFamily="34" charset="0"/>
              </a:rPr>
              <a:t>Mucha</a:t>
            </a:r>
            <a:r>
              <a:rPr lang="en-GB" sz="1200" b="1" dirty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200" b="1" dirty="0" err="1" smtClean="0">
                <a:latin typeface="Comic Sans MS" pitchFamily="66" charset="0"/>
                <a:cs typeface="Arial" panose="020B0604020202020204" pitchFamily="34" charset="0"/>
              </a:rPr>
              <a:t>determinación</a:t>
            </a:r>
            <a:r>
              <a:rPr lang="en-GB" sz="12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200" b="1" i="1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A lot of </a:t>
            </a:r>
            <a:r>
              <a:rPr lang="en-GB" sz="12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equipment</a:t>
            </a:r>
          </a:p>
          <a:p>
            <a:pPr eaLnBrk="1" hangingPunct="1">
              <a:spcBef>
                <a:spcPct val="50000"/>
              </a:spcBef>
            </a:pPr>
            <a:r>
              <a:rPr lang="en-GB" sz="1200" b="1" dirty="0" err="1" smtClean="0">
                <a:latin typeface="Comic Sans MS" pitchFamily="66" charset="0"/>
                <a:cs typeface="Arial" panose="020B0604020202020204" pitchFamily="34" charset="0"/>
              </a:rPr>
              <a:t>Mucha</a:t>
            </a:r>
            <a:r>
              <a:rPr lang="en-GB" sz="12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200" b="1" dirty="0" err="1" smtClean="0">
                <a:latin typeface="Comic Sans MS" pitchFamily="66" charset="0"/>
                <a:cs typeface="Arial" panose="020B0604020202020204" pitchFamily="34" charset="0"/>
              </a:rPr>
              <a:t>habilidad</a:t>
            </a:r>
            <a:r>
              <a:rPr lang="en-GB" sz="1200" b="1" dirty="0" smtClean="0">
                <a:latin typeface="Comic Sans MS" pitchFamily="66" charset="0"/>
                <a:cs typeface="Arial" panose="020B0604020202020204" pitchFamily="34" charset="0"/>
              </a:rPr>
              <a:t> con ….</a:t>
            </a:r>
            <a:r>
              <a:rPr lang="en-GB" sz="12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A </a:t>
            </a:r>
            <a:r>
              <a:rPr lang="en-GB" sz="1200" b="1" i="1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lot of </a:t>
            </a:r>
            <a:r>
              <a:rPr lang="en-GB" sz="12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ability with…</a:t>
            </a:r>
          </a:p>
          <a:p>
            <a:pPr eaLnBrk="1" hangingPunct="1">
              <a:spcBef>
                <a:spcPct val="50000"/>
              </a:spcBef>
            </a:pPr>
            <a:r>
              <a:rPr lang="en-GB" sz="1200" b="1" dirty="0" err="1">
                <a:latin typeface="Comic Sans MS" pitchFamily="66" charset="0"/>
                <a:cs typeface="Arial" panose="020B0604020202020204" pitchFamily="34" charset="0"/>
              </a:rPr>
              <a:t>Mucha</a:t>
            </a:r>
            <a:r>
              <a:rPr lang="en-GB" sz="1200" b="1" dirty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200" b="1" dirty="0" err="1" smtClean="0">
                <a:latin typeface="Comic Sans MS" pitchFamily="66" charset="0"/>
                <a:cs typeface="Arial" panose="020B0604020202020204" pitchFamily="34" charset="0"/>
              </a:rPr>
              <a:t>dedicación</a:t>
            </a:r>
            <a:r>
              <a:rPr lang="en-GB" sz="12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2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A </a:t>
            </a:r>
            <a:r>
              <a:rPr lang="en-GB" sz="1200" b="1" i="1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lot of </a:t>
            </a:r>
            <a:r>
              <a:rPr lang="en-GB" sz="12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dedication</a:t>
            </a:r>
            <a:endParaRPr lang="en-GB" sz="1200" b="1" i="1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1200" b="1" dirty="0" err="1">
                <a:latin typeface="Comic Sans MS" pitchFamily="66" charset="0"/>
                <a:cs typeface="Arial" panose="020B0604020202020204" pitchFamily="34" charset="0"/>
              </a:rPr>
              <a:t>Mucha</a:t>
            </a:r>
            <a:r>
              <a:rPr lang="en-GB" sz="1200" b="1" dirty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200" b="1" dirty="0" err="1" smtClean="0">
                <a:latin typeface="Comic Sans MS" pitchFamily="66" charset="0"/>
                <a:cs typeface="Arial" panose="020B0604020202020204" pitchFamily="34" charset="0"/>
              </a:rPr>
              <a:t>paciencia</a:t>
            </a:r>
            <a:r>
              <a:rPr lang="en-GB" sz="12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2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A </a:t>
            </a:r>
            <a:r>
              <a:rPr lang="en-GB" sz="1200" b="1" i="1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lot of </a:t>
            </a:r>
            <a:r>
              <a:rPr lang="en-GB" sz="12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patience</a:t>
            </a:r>
            <a:endParaRPr lang="en-GB" sz="1200" b="1" i="1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</p:txBody>
      </p:sp>
      <p:sp>
        <p:nvSpPr>
          <p:cNvPr id="33" name="Down Arrow 32"/>
          <p:cNvSpPr/>
          <p:nvPr/>
        </p:nvSpPr>
        <p:spPr>
          <a:xfrm rot="16200000">
            <a:off x="6949618" y="3801584"/>
            <a:ext cx="213688" cy="1892827"/>
          </a:xfrm>
          <a:prstGeom prst="downArrow">
            <a:avLst/>
          </a:prstGeom>
          <a:solidFill>
            <a:srgbClr val="66FFFF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 Box 9"/>
          <p:cNvSpPr txBox="1">
            <a:spLocks noChangeArrowheads="1"/>
          </p:cNvSpPr>
          <p:nvPr/>
        </p:nvSpPr>
        <p:spPr bwMode="auto">
          <a:xfrm>
            <a:off x="4230525" y="5059426"/>
            <a:ext cx="3759047" cy="461665"/>
          </a:xfrm>
          <a:prstGeom prst="rect">
            <a:avLst/>
          </a:prstGeom>
          <a:solidFill>
            <a:srgbClr val="99CC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" altLang="es-ES" sz="2400" b="1" dirty="0" smtClean="0">
                <a:latin typeface="Comic Sans MS" pitchFamily="66" charset="0"/>
              </a:rPr>
              <a:t>Saber </a:t>
            </a:r>
            <a:r>
              <a:rPr lang="es-ES" altLang="es-ES" sz="2400" b="1" i="1" dirty="0" smtClean="0">
                <a:solidFill>
                  <a:srgbClr val="FF0000"/>
                </a:solidFill>
                <a:latin typeface="Comic Sans MS" pitchFamily="66" charset="0"/>
              </a:rPr>
              <a:t>to </a:t>
            </a:r>
            <a:r>
              <a:rPr lang="es-ES" altLang="es-ES" sz="2400" b="1" i="1" dirty="0" err="1" smtClean="0">
                <a:solidFill>
                  <a:srgbClr val="FF0000"/>
                </a:solidFill>
                <a:latin typeface="Comic Sans MS" pitchFamily="66" charset="0"/>
              </a:rPr>
              <a:t>know</a:t>
            </a:r>
            <a:r>
              <a:rPr lang="es-ES" altLang="es-ES" sz="2400" b="1" i="1" dirty="0" smtClean="0">
                <a:solidFill>
                  <a:srgbClr val="FF0000"/>
                </a:solidFill>
                <a:latin typeface="Comic Sans MS" pitchFamily="66" charset="0"/>
              </a:rPr>
              <a:t>…</a:t>
            </a:r>
            <a:endParaRPr lang="en-GB" altLang="es-ES" sz="2400" b="1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3684815" y="4425197"/>
            <a:ext cx="2523110" cy="461665"/>
          </a:xfrm>
          <a:prstGeom prst="rect">
            <a:avLst/>
          </a:prstGeom>
          <a:solidFill>
            <a:srgbClr val="66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" altLang="es-ES" sz="2400" b="1" dirty="0" smtClean="0">
                <a:latin typeface="Comic Sans MS" pitchFamily="66" charset="0"/>
              </a:rPr>
              <a:t>Tener </a:t>
            </a:r>
            <a:r>
              <a:rPr lang="es-ES" altLang="es-ES" sz="2400" b="1" i="1" dirty="0" smtClean="0">
                <a:solidFill>
                  <a:srgbClr val="FF0000"/>
                </a:solidFill>
                <a:latin typeface="Comic Sans MS" pitchFamily="66" charset="0"/>
              </a:rPr>
              <a:t>to </a:t>
            </a:r>
            <a:r>
              <a:rPr lang="es-ES" altLang="es-ES" sz="2400" b="1" i="1" dirty="0" err="1" smtClean="0">
                <a:solidFill>
                  <a:srgbClr val="FF0000"/>
                </a:solidFill>
                <a:latin typeface="Comic Sans MS" pitchFamily="66" charset="0"/>
              </a:rPr>
              <a:t>know</a:t>
            </a:r>
            <a:endParaRPr lang="en-GB" altLang="es-ES" sz="2400" b="1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7" name="Down Arrow 36"/>
          <p:cNvSpPr/>
          <p:nvPr/>
        </p:nvSpPr>
        <p:spPr>
          <a:xfrm>
            <a:off x="6064431" y="3797151"/>
            <a:ext cx="213688" cy="668232"/>
          </a:xfrm>
          <a:prstGeom prst="downArrow">
            <a:avLst/>
          </a:prstGeom>
          <a:solidFill>
            <a:srgbClr val="66FFFF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18"/>
          <p:cNvSpPr/>
          <p:nvPr/>
        </p:nvSpPr>
        <p:spPr>
          <a:xfrm>
            <a:off x="6901290" y="3592105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ES" sz="1600" dirty="0">
                <a:ln>
                  <a:solidFill>
                    <a:srgbClr val="003300"/>
                  </a:solidFill>
                </a:ln>
                <a:solidFill>
                  <a:srgbClr val="003300"/>
                </a:solidFill>
              </a:rPr>
              <a:t>3</a:t>
            </a:r>
            <a:endParaRPr lang="en-GB" sz="1600" dirty="0">
              <a:ln>
                <a:solidFill>
                  <a:srgbClr val="003300"/>
                </a:solidFill>
              </a:ln>
              <a:solidFill>
                <a:srgbClr val="003300"/>
              </a:solidFill>
            </a:endParaRPr>
          </a:p>
        </p:txBody>
      </p:sp>
      <p:sp>
        <p:nvSpPr>
          <p:cNvPr id="44" name="Text Box 9"/>
          <p:cNvSpPr txBox="1">
            <a:spLocks noChangeArrowheads="1"/>
          </p:cNvSpPr>
          <p:nvPr/>
        </p:nvSpPr>
        <p:spPr bwMode="auto">
          <a:xfrm>
            <a:off x="3212094" y="5830418"/>
            <a:ext cx="3759047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" altLang="es-ES" sz="2400" b="1" dirty="0" smtClean="0">
                <a:latin typeface="Comic Sans MS" pitchFamily="66" charset="0"/>
              </a:rPr>
              <a:t>Ser </a:t>
            </a:r>
            <a:r>
              <a:rPr lang="es-ES" altLang="es-ES" sz="2400" b="1" i="1" dirty="0" smtClean="0">
                <a:solidFill>
                  <a:srgbClr val="FF0000"/>
                </a:solidFill>
                <a:latin typeface="Comic Sans MS" pitchFamily="66" charset="0"/>
              </a:rPr>
              <a:t>to be…</a:t>
            </a:r>
            <a:endParaRPr lang="en-GB" altLang="es-ES" sz="2400" b="1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5" name="Oval 44"/>
          <p:cNvSpPr/>
          <p:nvPr/>
        </p:nvSpPr>
        <p:spPr>
          <a:xfrm>
            <a:off x="11465317" y="1853510"/>
            <a:ext cx="325925" cy="307817"/>
          </a:xfrm>
          <a:prstGeom prst="ellipse">
            <a:avLst/>
          </a:prstGeom>
          <a:solidFill>
            <a:srgbClr val="66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5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46" name="Oval 18"/>
          <p:cNvSpPr/>
          <p:nvPr/>
        </p:nvSpPr>
        <p:spPr>
          <a:xfrm>
            <a:off x="6346192" y="4281582"/>
            <a:ext cx="325925" cy="307817"/>
          </a:xfrm>
          <a:prstGeom prst="ellipse">
            <a:avLst/>
          </a:prstGeom>
          <a:solidFill>
            <a:srgbClr val="66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ES" sz="1600" dirty="0" smtClean="0">
                <a:ln>
                  <a:solidFill>
                    <a:srgbClr val="003300"/>
                  </a:solidFill>
                </a:ln>
                <a:solidFill>
                  <a:srgbClr val="003300"/>
                </a:solidFill>
              </a:rPr>
              <a:t>4</a:t>
            </a:r>
            <a:endParaRPr lang="en-GB" sz="1600" dirty="0">
              <a:ln>
                <a:solidFill>
                  <a:srgbClr val="003300"/>
                </a:solidFill>
              </a:ln>
              <a:solidFill>
                <a:srgbClr val="003300"/>
              </a:solidFill>
            </a:endParaRPr>
          </a:p>
        </p:txBody>
      </p:sp>
      <p:sp>
        <p:nvSpPr>
          <p:cNvPr id="47" name="Oval 18"/>
          <p:cNvSpPr/>
          <p:nvPr/>
        </p:nvSpPr>
        <p:spPr>
          <a:xfrm>
            <a:off x="7353272" y="5114992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ES" sz="1600" dirty="0" smtClean="0">
                <a:ln>
                  <a:solidFill>
                    <a:srgbClr val="003300"/>
                  </a:solidFill>
                </a:ln>
                <a:solidFill>
                  <a:srgbClr val="003300"/>
                </a:solidFill>
              </a:rPr>
              <a:t>4</a:t>
            </a:r>
            <a:endParaRPr lang="en-GB" sz="1600" dirty="0">
              <a:ln>
                <a:solidFill>
                  <a:srgbClr val="003300"/>
                </a:solidFill>
              </a:ln>
              <a:solidFill>
                <a:srgbClr val="003300"/>
              </a:solidFill>
            </a:endParaRPr>
          </a:p>
        </p:txBody>
      </p:sp>
      <p:sp>
        <p:nvSpPr>
          <p:cNvPr id="48" name="Down Arrow 47"/>
          <p:cNvSpPr/>
          <p:nvPr/>
        </p:nvSpPr>
        <p:spPr>
          <a:xfrm>
            <a:off x="3284875" y="4350689"/>
            <a:ext cx="213688" cy="1435606"/>
          </a:xfrm>
          <a:prstGeom prst="down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Cross 10"/>
          <p:cNvSpPr/>
          <p:nvPr/>
        </p:nvSpPr>
        <p:spPr>
          <a:xfrm>
            <a:off x="7133781" y="5907197"/>
            <a:ext cx="305101" cy="308106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1554" y="5842548"/>
            <a:ext cx="2056016" cy="43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8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475845" y="87588"/>
            <a:ext cx="56431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ADJETIVOS</a:t>
            </a:r>
            <a:endParaRPr lang="en-GB" sz="7200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4468" y="1154951"/>
            <a:ext cx="10842171" cy="5632311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GB" sz="2000" dirty="0" err="1" smtClean="0"/>
              <a:t>Anticuad</a:t>
            </a:r>
            <a:r>
              <a:rPr lang="en-GB" sz="2000" dirty="0" err="1" smtClean="0">
                <a:solidFill>
                  <a:srgbClr val="00B0F0"/>
                </a:solidFill>
              </a:rPr>
              <a:t>o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</a:t>
            </a:r>
            <a:r>
              <a:rPr lang="en-GB" sz="2000" dirty="0" smtClean="0"/>
              <a:t>/</a:t>
            </a:r>
            <a:r>
              <a:rPr lang="en-GB" sz="2000" dirty="0" err="1" smtClean="0">
                <a:solidFill>
                  <a:srgbClr val="00B0F0"/>
                </a:solidFill>
              </a:rPr>
              <a:t>os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as  </a:t>
            </a:r>
            <a:r>
              <a:rPr lang="en-GB" sz="2000" i="1" dirty="0" smtClean="0">
                <a:solidFill>
                  <a:srgbClr val="FF0000"/>
                </a:solidFill>
              </a:rPr>
              <a:t>Old fashion</a:t>
            </a:r>
          </a:p>
          <a:p>
            <a:r>
              <a:rPr lang="en-GB" sz="2000" dirty="0" err="1" smtClean="0"/>
              <a:t>Barat</a:t>
            </a:r>
            <a:r>
              <a:rPr lang="en-GB" sz="2000" dirty="0" err="1" smtClean="0">
                <a:solidFill>
                  <a:srgbClr val="00B0F0"/>
                </a:solidFill>
              </a:rPr>
              <a:t>o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</a:t>
            </a:r>
            <a:r>
              <a:rPr lang="en-GB" sz="2000" dirty="0" smtClean="0"/>
              <a:t>/</a:t>
            </a:r>
            <a:r>
              <a:rPr lang="en-GB" sz="2000" dirty="0" err="1" smtClean="0">
                <a:solidFill>
                  <a:srgbClr val="00B0F0"/>
                </a:solidFill>
              </a:rPr>
              <a:t>os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as </a:t>
            </a:r>
            <a:r>
              <a:rPr lang="en-GB" sz="2000" i="1" dirty="0" smtClean="0">
                <a:solidFill>
                  <a:srgbClr val="FF0000"/>
                </a:solidFill>
              </a:rPr>
              <a:t>Cheap</a:t>
            </a:r>
            <a:endParaRPr lang="en-GB" sz="2000" dirty="0">
              <a:solidFill>
                <a:srgbClr val="FF0000"/>
              </a:solidFill>
            </a:endParaRPr>
          </a:p>
          <a:p>
            <a:pPr lvl="0"/>
            <a:r>
              <a:rPr lang="en-GB" sz="2000" dirty="0" smtClean="0"/>
              <a:t>Car</a:t>
            </a:r>
            <a:r>
              <a:rPr lang="en-GB" sz="2000" dirty="0" smtClean="0">
                <a:solidFill>
                  <a:srgbClr val="00B0F0"/>
                </a:solidFill>
              </a:rPr>
              <a:t>o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</a:t>
            </a:r>
            <a:r>
              <a:rPr lang="en-GB" sz="2000" dirty="0" smtClean="0"/>
              <a:t>/</a:t>
            </a:r>
            <a:r>
              <a:rPr lang="en-GB" sz="2000" dirty="0" err="1" smtClean="0">
                <a:solidFill>
                  <a:srgbClr val="00B0F0"/>
                </a:solidFill>
              </a:rPr>
              <a:t>os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as </a:t>
            </a:r>
            <a:r>
              <a:rPr lang="en-GB" sz="2000" i="1" dirty="0" smtClean="0">
                <a:solidFill>
                  <a:srgbClr val="FF0000"/>
                </a:solidFill>
              </a:rPr>
              <a:t>Expensive</a:t>
            </a:r>
            <a:endParaRPr lang="en-GB" sz="2000" dirty="0">
              <a:solidFill>
                <a:srgbClr val="FF0000"/>
              </a:solidFill>
            </a:endParaRPr>
          </a:p>
          <a:p>
            <a:r>
              <a:rPr lang="en-GB" sz="2000" dirty="0" err="1" smtClean="0"/>
              <a:t>Cómod</a:t>
            </a:r>
            <a:r>
              <a:rPr lang="en-GB" sz="2000" dirty="0" err="1" smtClean="0">
                <a:solidFill>
                  <a:srgbClr val="00B0F0"/>
                </a:solidFill>
              </a:rPr>
              <a:t>o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</a:t>
            </a:r>
            <a:r>
              <a:rPr lang="en-GB" sz="2000" dirty="0" smtClean="0"/>
              <a:t>/</a:t>
            </a:r>
            <a:r>
              <a:rPr lang="en-GB" sz="2000" dirty="0" err="1" smtClean="0">
                <a:solidFill>
                  <a:srgbClr val="00B0F0"/>
                </a:solidFill>
              </a:rPr>
              <a:t>os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as </a:t>
            </a:r>
            <a:r>
              <a:rPr lang="en-GB" sz="2000" i="1" dirty="0">
                <a:solidFill>
                  <a:srgbClr val="FF0000"/>
                </a:solidFill>
              </a:rPr>
              <a:t>C</a:t>
            </a:r>
            <a:r>
              <a:rPr lang="en-GB" sz="2000" i="1" dirty="0" smtClean="0">
                <a:solidFill>
                  <a:srgbClr val="FF0000"/>
                </a:solidFill>
              </a:rPr>
              <a:t>omfortable</a:t>
            </a:r>
            <a:endParaRPr lang="en-GB" sz="2000" i="1" dirty="0">
              <a:solidFill>
                <a:srgbClr val="FF0000"/>
              </a:solidFill>
            </a:endParaRPr>
          </a:p>
          <a:p>
            <a:r>
              <a:rPr lang="en-GB" sz="2000" dirty="0" err="1" smtClean="0"/>
              <a:t>Incómod</a:t>
            </a:r>
            <a:r>
              <a:rPr lang="en-GB" sz="2000" dirty="0" err="1" smtClean="0">
                <a:solidFill>
                  <a:srgbClr val="00B0F0"/>
                </a:solidFill>
              </a:rPr>
              <a:t>o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</a:t>
            </a:r>
            <a:r>
              <a:rPr lang="en-GB" sz="2000" dirty="0" smtClean="0"/>
              <a:t>/</a:t>
            </a:r>
            <a:r>
              <a:rPr lang="en-GB" sz="2000" dirty="0" err="1" smtClean="0">
                <a:solidFill>
                  <a:srgbClr val="00B0F0"/>
                </a:solidFill>
              </a:rPr>
              <a:t>os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as </a:t>
            </a:r>
            <a:r>
              <a:rPr lang="en-GB" sz="2000" i="1" dirty="0" smtClean="0">
                <a:solidFill>
                  <a:srgbClr val="FF0000"/>
                </a:solidFill>
              </a:rPr>
              <a:t>Uncomfortable</a:t>
            </a:r>
            <a:endParaRPr lang="en-GB" sz="2000" dirty="0">
              <a:solidFill>
                <a:srgbClr val="FF0000"/>
              </a:solidFill>
            </a:endParaRPr>
          </a:p>
          <a:p>
            <a:r>
              <a:rPr lang="en-GB" sz="2000" dirty="0" smtClean="0"/>
              <a:t>Bonit</a:t>
            </a:r>
            <a:r>
              <a:rPr lang="en-GB" sz="2000" dirty="0" smtClean="0">
                <a:solidFill>
                  <a:srgbClr val="00B0F0"/>
                </a:solidFill>
              </a:rPr>
              <a:t>o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</a:t>
            </a:r>
            <a:r>
              <a:rPr lang="en-GB" sz="2000" dirty="0" smtClean="0"/>
              <a:t>/</a:t>
            </a:r>
            <a:r>
              <a:rPr lang="en-GB" sz="2000" dirty="0" err="1" smtClean="0">
                <a:solidFill>
                  <a:srgbClr val="00B0F0"/>
                </a:solidFill>
              </a:rPr>
              <a:t>os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as </a:t>
            </a:r>
            <a:r>
              <a:rPr lang="en-GB" sz="2000" i="1" dirty="0" smtClean="0">
                <a:solidFill>
                  <a:srgbClr val="FF0000"/>
                </a:solidFill>
              </a:rPr>
              <a:t>Beautiful</a:t>
            </a:r>
            <a:endParaRPr lang="en-GB" sz="2000" dirty="0" smtClean="0">
              <a:solidFill>
                <a:srgbClr val="FF0000"/>
              </a:solidFill>
            </a:endParaRPr>
          </a:p>
          <a:p>
            <a:r>
              <a:rPr lang="en-GB" sz="2000" dirty="0" err="1" smtClean="0"/>
              <a:t>Fe</a:t>
            </a:r>
            <a:r>
              <a:rPr lang="en-GB" sz="2000" dirty="0" err="1" smtClean="0">
                <a:solidFill>
                  <a:srgbClr val="00B0F0"/>
                </a:solidFill>
              </a:rPr>
              <a:t>o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</a:t>
            </a:r>
            <a:r>
              <a:rPr lang="en-GB" sz="2000" dirty="0" smtClean="0"/>
              <a:t>/</a:t>
            </a:r>
            <a:r>
              <a:rPr lang="en-GB" sz="2000" dirty="0" err="1" smtClean="0">
                <a:solidFill>
                  <a:srgbClr val="00B0F0"/>
                </a:solidFill>
              </a:rPr>
              <a:t>os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as </a:t>
            </a:r>
            <a:r>
              <a:rPr lang="en-GB" sz="2000" i="1" dirty="0" smtClean="0">
                <a:solidFill>
                  <a:srgbClr val="FF0000"/>
                </a:solidFill>
              </a:rPr>
              <a:t>Ugly</a:t>
            </a:r>
            <a:endParaRPr lang="en-GB" sz="2000" dirty="0">
              <a:solidFill>
                <a:srgbClr val="FF0000"/>
              </a:solidFill>
            </a:endParaRPr>
          </a:p>
          <a:p>
            <a:r>
              <a:rPr lang="en-GB" sz="2000" dirty="0" err="1" smtClean="0"/>
              <a:t>Modern</a:t>
            </a:r>
            <a:r>
              <a:rPr lang="en-GB" sz="2000" dirty="0" err="1" smtClean="0">
                <a:solidFill>
                  <a:srgbClr val="00B0F0"/>
                </a:solidFill>
              </a:rPr>
              <a:t>o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</a:t>
            </a:r>
            <a:r>
              <a:rPr lang="en-GB" sz="2000" dirty="0" smtClean="0"/>
              <a:t>/</a:t>
            </a:r>
            <a:r>
              <a:rPr lang="en-GB" sz="2000" dirty="0" err="1" smtClean="0">
                <a:solidFill>
                  <a:srgbClr val="00B0F0"/>
                </a:solidFill>
              </a:rPr>
              <a:t>os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as </a:t>
            </a:r>
            <a:r>
              <a:rPr lang="en-GB" sz="2000" i="1" dirty="0" err="1" smtClean="0">
                <a:solidFill>
                  <a:srgbClr val="FF0000"/>
                </a:solidFill>
              </a:rPr>
              <a:t>Moderno</a:t>
            </a:r>
            <a:endParaRPr lang="en-GB" sz="2000" dirty="0">
              <a:solidFill>
                <a:srgbClr val="FF0000"/>
              </a:solidFill>
            </a:endParaRPr>
          </a:p>
          <a:p>
            <a:r>
              <a:rPr lang="en-GB" sz="2000" dirty="0" err="1" smtClean="0"/>
              <a:t>Guay</a:t>
            </a:r>
            <a:r>
              <a:rPr lang="en-GB" sz="2000" dirty="0" smtClean="0"/>
              <a:t> </a:t>
            </a:r>
            <a:r>
              <a:rPr lang="en-GB" sz="2000" i="1" dirty="0" smtClean="0">
                <a:solidFill>
                  <a:srgbClr val="FF0000"/>
                </a:solidFill>
              </a:rPr>
              <a:t>Sound!</a:t>
            </a:r>
          </a:p>
          <a:p>
            <a:r>
              <a:rPr lang="en-GB" sz="2000" dirty="0" smtClean="0"/>
              <a:t>Grande/s </a:t>
            </a:r>
            <a:r>
              <a:rPr lang="en-GB" sz="2000" i="1" dirty="0" smtClean="0">
                <a:solidFill>
                  <a:srgbClr val="FF0000"/>
                </a:solidFill>
              </a:rPr>
              <a:t>Big</a:t>
            </a:r>
          </a:p>
          <a:p>
            <a:r>
              <a:rPr lang="en-GB" sz="2000" dirty="0" err="1" smtClean="0"/>
              <a:t>Pequeñ</a:t>
            </a:r>
            <a:r>
              <a:rPr lang="en-GB" sz="2000" dirty="0" err="1" smtClean="0">
                <a:solidFill>
                  <a:srgbClr val="00B0F0"/>
                </a:solidFill>
              </a:rPr>
              <a:t>o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</a:t>
            </a:r>
            <a:r>
              <a:rPr lang="en-GB" sz="2000" dirty="0" smtClean="0"/>
              <a:t>/</a:t>
            </a:r>
            <a:r>
              <a:rPr lang="en-GB" sz="2000" dirty="0" err="1" smtClean="0">
                <a:solidFill>
                  <a:srgbClr val="00B0F0"/>
                </a:solidFill>
              </a:rPr>
              <a:t>os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as </a:t>
            </a:r>
            <a:r>
              <a:rPr lang="en-GB" sz="2000" i="1" dirty="0" smtClean="0">
                <a:solidFill>
                  <a:srgbClr val="FF0000"/>
                </a:solidFill>
              </a:rPr>
              <a:t>Small</a:t>
            </a:r>
          </a:p>
          <a:p>
            <a:r>
              <a:rPr lang="en-GB" sz="2000" dirty="0" smtClean="0"/>
              <a:t>Lent</a:t>
            </a:r>
            <a:r>
              <a:rPr lang="en-GB" sz="2000" dirty="0" smtClean="0">
                <a:solidFill>
                  <a:srgbClr val="00B0F0"/>
                </a:solidFill>
              </a:rPr>
              <a:t>o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</a:t>
            </a:r>
            <a:r>
              <a:rPr lang="en-GB" sz="2000" dirty="0" smtClean="0"/>
              <a:t>/</a:t>
            </a:r>
            <a:r>
              <a:rPr lang="en-GB" sz="2000" dirty="0" err="1" smtClean="0">
                <a:solidFill>
                  <a:srgbClr val="00B0F0"/>
                </a:solidFill>
              </a:rPr>
              <a:t>os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as </a:t>
            </a:r>
            <a:r>
              <a:rPr lang="en-GB" sz="2000" dirty="0" smtClean="0">
                <a:solidFill>
                  <a:srgbClr val="FF0000"/>
                </a:solidFill>
              </a:rPr>
              <a:t>Slow</a:t>
            </a:r>
          </a:p>
          <a:p>
            <a:r>
              <a:rPr lang="en-GB" sz="2000" dirty="0" err="1" smtClean="0"/>
              <a:t>Rápid</a:t>
            </a:r>
            <a:r>
              <a:rPr lang="en-GB" sz="2000" dirty="0" err="1" smtClean="0">
                <a:solidFill>
                  <a:srgbClr val="00B0F0"/>
                </a:solidFill>
              </a:rPr>
              <a:t>o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</a:t>
            </a:r>
            <a:r>
              <a:rPr lang="en-GB" sz="2000" dirty="0" smtClean="0"/>
              <a:t>/</a:t>
            </a:r>
            <a:r>
              <a:rPr lang="en-GB" sz="2000" dirty="0" err="1" smtClean="0">
                <a:solidFill>
                  <a:srgbClr val="00B0F0"/>
                </a:solidFill>
              </a:rPr>
              <a:t>os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as </a:t>
            </a:r>
            <a:r>
              <a:rPr lang="en-GB" sz="2000" i="1" dirty="0" smtClean="0">
                <a:solidFill>
                  <a:srgbClr val="FF0000"/>
                </a:solidFill>
              </a:rPr>
              <a:t>Fast</a:t>
            </a:r>
          </a:p>
          <a:p>
            <a:r>
              <a:rPr lang="en-GB" sz="2000" dirty="0" err="1" smtClean="0"/>
              <a:t>Aburrid</a:t>
            </a:r>
            <a:r>
              <a:rPr lang="en-GB" sz="2000" dirty="0" err="1" smtClean="0">
                <a:solidFill>
                  <a:srgbClr val="00B0F0"/>
                </a:solidFill>
              </a:rPr>
              <a:t>o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</a:t>
            </a:r>
            <a:r>
              <a:rPr lang="en-GB" sz="2000" dirty="0" smtClean="0"/>
              <a:t>/</a:t>
            </a:r>
            <a:r>
              <a:rPr lang="en-GB" sz="2000" dirty="0" err="1" smtClean="0">
                <a:solidFill>
                  <a:srgbClr val="00B0F0"/>
                </a:solidFill>
              </a:rPr>
              <a:t>os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as </a:t>
            </a:r>
            <a:r>
              <a:rPr lang="en-GB" sz="2000" i="1" dirty="0" smtClean="0">
                <a:solidFill>
                  <a:srgbClr val="FF0000"/>
                </a:solidFill>
              </a:rPr>
              <a:t>Boring</a:t>
            </a:r>
          </a:p>
          <a:p>
            <a:r>
              <a:rPr lang="en-GB" sz="2000" dirty="0" err="1" smtClean="0"/>
              <a:t>Divertid</a:t>
            </a:r>
            <a:r>
              <a:rPr lang="en-GB" sz="2000" dirty="0" err="1" smtClean="0">
                <a:solidFill>
                  <a:srgbClr val="00B0F0"/>
                </a:solidFill>
              </a:rPr>
              <a:t>o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</a:t>
            </a:r>
            <a:r>
              <a:rPr lang="en-GB" sz="2000" dirty="0" smtClean="0"/>
              <a:t>/</a:t>
            </a:r>
            <a:r>
              <a:rPr lang="en-GB" sz="2000" dirty="0" err="1" smtClean="0">
                <a:solidFill>
                  <a:srgbClr val="00B0F0"/>
                </a:solidFill>
              </a:rPr>
              <a:t>os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as </a:t>
            </a:r>
            <a:r>
              <a:rPr lang="en-GB" sz="2000" i="1" dirty="0" smtClean="0">
                <a:solidFill>
                  <a:srgbClr val="FF0000"/>
                </a:solidFill>
              </a:rPr>
              <a:t>Fun</a:t>
            </a:r>
          </a:p>
          <a:p>
            <a:r>
              <a:rPr lang="en-GB" sz="2000" dirty="0" err="1" smtClean="0"/>
              <a:t>Entretenid</a:t>
            </a:r>
            <a:r>
              <a:rPr lang="en-GB" sz="2000" dirty="0" err="1" smtClean="0">
                <a:solidFill>
                  <a:srgbClr val="00B0F0"/>
                </a:solidFill>
              </a:rPr>
              <a:t>o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</a:t>
            </a:r>
            <a:r>
              <a:rPr lang="en-GB" sz="2000" dirty="0" smtClean="0"/>
              <a:t>/</a:t>
            </a:r>
            <a:r>
              <a:rPr lang="en-GB" sz="2000" dirty="0" err="1" smtClean="0">
                <a:solidFill>
                  <a:srgbClr val="00B0F0"/>
                </a:solidFill>
              </a:rPr>
              <a:t>os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as </a:t>
            </a:r>
            <a:r>
              <a:rPr lang="en-GB" sz="2000" i="1" dirty="0" smtClean="0">
                <a:solidFill>
                  <a:srgbClr val="FF0000"/>
                </a:solidFill>
              </a:rPr>
              <a:t>Entertaining</a:t>
            </a:r>
          </a:p>
          <a:p>
            <a:r>
              <a:rPr lang="en-GB" sz="2000" dirty="0" smtClean="0"/>
              <a:t>Un </a:t>
            </a:r>
            <a:r>
              <a:rPr lang="en-GB" sz="2000" dirty="0" err="1" smtClean="0"/>
              <a:t>rollo</a:t>
            </a:r>
            <a:r>
              <a:rPr lang="en-GB" sz="2000" dirty="0" smtClean="0"/>
              <a:t> </a:t>
            </a:r>
            <a:r>
              <a:rPr lang="en-GB" sz="2000" i="1" dirty="0" smtClean="0">
                <a:solidFill>
                  <a:srgbClr val="FF0000"/>
                </a:solidFill>
              </a:rPr>
              <a:t>It’s </a:t>
            </a:r>
            <a:r>
              <a:rPr lang="en-GB" sz="2000" i="1" dirty="0" err="1" smtClean="0">
                <a:solidFill>
                  <a:srgbClr val="FF0000"/>
                </a:solidFill>
              </a:rPr>
              <a:t>boooring</a:t>
            </a:r>
            <a:endParaRPr lang="en-GB" sz="2000" i="1" dirty="0" smtClean="0">
              <a:solidFill>
                <a:srgbClr val="FF0000"/>
              </a:solidFill>
            </a:endParaRPr>
          </a:p>
          <a:p>
            <a:r>
              <a:rPr lang="en-GB" sz="2000" dirty="0" err="1" smtClean="0"/>
              <a:t>Ariesgado</a:t>
            </a:r>
            <a:r>
              <a:rPr lang="en-GB" sz="2000" i="1" dirty="0" smtClean="0"/>
              <a:t> </a:t>
            </a:r>
            <a:r>
              <a:rPr lang="en-GB" sz="2000" i="1" dirty="0" smtClean="0">
                <a:solidFill>
                  <a:srgbClr val="FF0000"/>
                </a:solidFill>
              </a:rPr>
              <a:t>Risky</a:t>
            </a:r>
          </a:p>
          <a:p>
            <a:r>
              <a:rPr lang="en-GB" sz="2000" dirty="0" err="1" smtClean="0"/>
              <a:t>Seguro</a:t>
            </a:r>
            <a:r>
              <a:rPr lang="en-GB" sz="2000" i="1" dirty="0" smtClean="0"/>
              <a:t> </a:t>
            </a:r>
            <a:r>
              <a:rPr lang="en-GB" sz="2000" i="1" dirty="0" smtClean="0">
                <a:solidFill>
                  <a:srgbClr val="FF0000"/>
                </a:solidFill>
              </a:rPr>
              <a:t>Safe</a:t>
            </a:r>
          </a:p>
          <a:p>
            <a:r>
              <a:rPr lang="en-GB" sz="2000" i="1" dirty="0" smtClean="0"/>
              <a:t>Legal </a:t>
            </a:r>
            <a:r>
              <a:rPr lang="en-GB" sz="2000" i="1" dirty="0" err="1" smtClean="0">
                <a:solidFill>
                  <a:srgbClr val="FF0000"/>
                </a:solidFill>
              </a:rPr>
              <a:t>legal</a:t>
            </a:r>
            <a:endParaRPr lang="en-GB" sz="2000" i="1" dirty="0" smtClean="0">
              <a:solidFill>
                <a:srgbClr val="FF0000"/>
              </a:solidFill>
            </a:endParaRPr>
          </a:p>
          <a:p>
            <a:r>
              <a:rPr lang="en-GB" sz="2000" i="1" dirty="0" err="1" smtClean="0"/>
              <a:t>Ilegal</a:t>
            </a:r>
            <a:r>
              <a:rPr lang="en-GB" sz="2000" i="1" dirty="0" smtClean="0"/>
              <a:t> </a:t>
            </a:r>
            <a:r>
              <a:rPr lang="en-GB" sz="2000" i="1" dirty="0" smtClean="0">
                <a:solidFill>
                  <a:srgbClr val="FF0000"/>
                </a:solidFill>
              </a:rPr>
              <a:t>Illegal</a:t>
            </a:r>
          </a:p>
          <a:p>
            <a:r>
              <a:rPr lang="en-GB" sz="2000" i="1" dirty="0" err="1" smtClean="0"/>
              <a:t>Util</a:t>
            </a:r>
            <a:r>
              <a:rPr lang="en-GB" sz="2000" i="1" dirty="0" smtClean="0"/>
              <a:t> </a:t>
            </a:r>
            <a:r>
              <a:rPr lang="en-GB" sz="2000" i="1" dirty="0" smtClean="0">
                <a:solidFill>
                  <a:srgbClr val="FF0000"/>
                </a:solidFill>
              </a:rPr>
              <a:t>Useful</a:t>
            </a:r>
          </a:p>
          <a:p>
            <a:r>
              <a:rPr lang="en-GB" sz="2000" i="1" dirty="0" err="1" smtClean="0"/>
              <a:t>Inutil</a:t>
            </a:r>
            <a:r>
              <a:rPr lang="en-GB" sz="2000" i="1" dirty="0" smtClean="0"/>
              <a:t> </a:t>
            </a:r>
            <a:r>
              <a:rPr lang="en-GB" sz="2000" i="1" dirty="0" smtClean="0">
                <a:solidFill>
                  <a:srgbClr val="FF0000"/>
                </a:solidFill>
              </a:rPr>
              <a:t>Useless</a:t>
            </a:r>
          </a:p>
          <a:p>
            <a:r>
              <a:rPr lang="en-GB" sz="2000" i="1" dirty="0" err="1" smtClean="0"/>
              <a:t>Practic</a:t>
            </a:r>
            <a:r>
              <a:rPr lang="en-GB" sz="2000" dirty="0" err="1" smtClean="0">
                <a:solidFill>
                  <a:srgbClr val="00B0F0"/>
                </a:solidFill>
              </a:rPr>
              <a:t>o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</a:t>
            </a:r>
            <a:r>
              <a:rPr lang="en-GB" sz="2000" dirty="0" smtClean="0"/>
              <a:t>/</a:t>
            </a:r>
            <a:r>
              <a:rPr lang="en-GB" sz="2000" dirty="0" err="1" smtClean="0">
                <a:solidFill>
                  <a:srgbClr val="00B0F0"/>
                </a:solidFill>
              </a:rPr>
              <a:t>os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as </a:t>
            </a:r>
            <a:r>
              <a:rPr lang="en-GB" sz="2000" i="1" dirty="0" smtClean="0">
                <a:solidFill>
                  <a:srgbClr val="FF0000"/>
                </a:solidFill>
              </a:rPr>
              <a:t>Practical</a:t>
            </a:r>
          </a:p>
          <a:p>
            <a:r>
              <a:rPr lang="en-GB" sz="2000" i="1" dirty="0" err="1" smtClean="0"/>
              <a:t>Impractic</a:t>
            </a:r>
            <a:r>
              <a:rPr lang="en-GB" sz="2000" dirty="0" err="1" smtClean="0">
                <a:solidFill>
                  <a:srgbClr val="00B0F0"/>
                </a:solidFill>
              </a:rPr>
              <a:t>o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</a:t>
            </a:r>
            <a:r>
              <a:rPr lang="en-GB" sz="2000" dirty="0" smtClean="0"/>
              <a:t>/</a:t>
            </a:r>
            <a:r>
              <a:rPr lang="en-GB" sz="2000" dirty="0" err="1" smtClean="0">
                <a:solidFill>
                  <a:srgbClr val="00B0F0"/>
                </a:solidFill>
              </a:rPr>
              <a:t>os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as </a:t>
            </a:r>
            <a:r>
              <a:rPr lang="en-GB" sz="2000" i="1" dirty="0" smtClean="0">
                <a:solidFill>
                  <a:srgbClr val="FF0000"/>
                </a:solidFill>
              </a:rPr>
              <a:t>Impractical</a:t>
            </a:r>
          </a:p>
          <a:p>
            <a:r>
              <a:rPr lang="en-GB" sz="2000" i="1" dirty="0" err="1" smtClean="0"/>
              <a:t>Obsolet</a:t>
            </a:r>
            <a:r>
              <a:rPr lang="en-GB" sz="2000" dirty="0" err="1" smtClean="0">
                <a:solidFill>
                  <a:srgbClr val="00B0F0"/>
                </a:solidFill>
              </a:rPr>
              <a:t>o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</a:t>
            </a:r>
            <a:r>
              <a:rPr lang="en-GB" sz="2000" dirty="0" smtClean="0"/>
              <a:t>/</a:t>
            </a:r>
            <a:r>
              <a:rPr lang="en-GB" sz="2000" dirty="0" err="1" smtClean="0">
                <a:solidFill>
                  <a:srgbClr val="00B0F0"/>
                </a:solidFill>
              </a:rPr>
              <a:t>os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as </a:t>
            </a:r>
            <a:r>
              <a:rPr lang="en-GB" sz="2000" i="1" dirty="0" smtClean="0">
                <a:solidFill>
                  <a:srgbClr val="FF0000"/>
                </a:solidFill>
              </a:rPr>
              <a:t>Obsolete</a:t>
            </a:r>
          </a:p>
          <a:p>
            <a:r>
              <a:rPr lang="en-GB" sz="2000" i="1" dirty="0" err="1" smtClean="0"/>
              <a:t>Valient</a:t>
            </a:r>
            <a:r>
              <a:rPr lang="en-GB" sz="2000" dirty="0" err="1" smtClean="0">
                <a:solidFill>
                  <a:srgbClr val="00B0F0"/>
                </a:solidFill>
              </a:rPr>
              <a:t>e</a:t>
            </a:r>
            <a:r>
              <a:rPr lang="en-GB" sz="2000" dirty="0" smtClean="0"/>
              <a:t>/s </a:t>
            </a:r>
            <a:r>
              <a:rPr lang="en-GB" sz="2000" i="1" dirty="0" smtClean="0">
                <a:solidFill>
                  <a:srgbClr val="FF0000"/>
                </a:solidFill>
              </a:rPr>
              <a:t>Brave</a:t>
            </a:r>
            <a:endParaRPr lang="en-GB" sz="2000" i="1" dirty="0">
              <a:solidFill>
                <a:srgbClr val="FF0000"/>
              </a:solidFill>
            </a:endParaRPr>
          </a:p>
          <a:p>
            <a:r>
              <a:rPr lang="en-GB" sz="2000" i="1" dirty="0" err="1" smtClean="0"/>
              <a:t>Cobard</a:t>
            </a:r>
            <a:r>
              <a:rPr lang="en-GB" sz="2000" dirty="0" err="1" smtClean="0">
                <a:solidFill>
                  <a:srgbClr val="00B0F0"/>
                </a:solidFill>
              </a:rPr>
              <a:t>e</a:t>
            </a:r>
            <a:r>
              <a:rPr lang="en-GB" sz="2000" dirty="0" smtClean="0"/>
              <a:t>/s </a:t>
            </a:r>
            <a:r>
              <a:rPr lang="en-GB" sz="2000" i="1" dirty="0" smtClean="0">
                <a:solidFill>
                  <a:srgbClr val="FF0000"/>
                </a:solidFill>
              </a:rPr>
              <a:t>Coward</a:t>
            </a:r>
            <a:endParaRPr lang="en-GB" sz="2000" i="1" dirty="0">
              <a:solidFill>
                <a:srgbClr val="FF0000"/>
              </a:solidFill>
            </a:endParaRPr>
          </a:p>
          <a:p>
            <a:r>
              <a:rPr lang="en-GB" sz="2000" i="1" dirty="0" err="1" smtClean="0"/>
              <a:t>Ágil</a:t>
            </a:r>
            <a:r>
              <a:rPr lang="en-GB" sz="2000" dirty="0" smtClean="0"/>
              <a:t>/</a:t>
            </a:r>
            <a:r>
              <a:rPr lang="en-GB" sz="2000" dirty="0" err="1" smtClean="0"/>
              <a:t>es</a:t>
            </a:r>
            <a:r>
              <a:rPr lang="en-GB" sz="2000" dirty="0" smtClean="0"/>
              <a:t> </a:t>
            </a:r>
            <a:r>
              <a:rPr lang="en-GB" sz="2000" i="1" dirty="0" smtClean="0">
                <a:solidFill>
                  <a:srgbClr val="FF0000"/>
                </a:solidFill>
              </a:rPr>
              <a:t>Agile</a:t>
            </a:r>
            <a:endParaRPr lang="en-GB" sz="2000" i="1" dirty="0">
              <a:solidFill>
                <a:srgbClr val="FF0000"/>
              </a:solidFill>
            </a:endParaRPr>
          </a:p>
          <a:p>
            <a:r>
              <a:rPr lang="en-GB" sz="2000" i="1" dirty="0" err="1" smtClean="0"/>
              <a:t>Torpe</a:t>
            </a:r>
            <a:r>
              <a:rPr lang="en-GB" sz="2000" dirty="0" smtClean="0"/>
              <a:t> </a:t>
            </a:r>
            <a:r>
              <a:rPr lang="en-GB" sz="2000" i="1" dirty="0" smtClean="0">
                <a:solidFill>
                  <a:srgbClr val="FF0000"/>
                </a:solidFill>
              </a:rPr>
              <a:t>Clumsy</a:t>
            </a:r>
          </a:p>
          <a:p>
            <a:r>
              <a:rPr lang="en-GB" sz="2000" dirty="0" err="1" smtClean="0"/>
              <a:t>Competitiv</a:t>
            </a:r>
            <a:r>
              <a:rPr lang="en-GB" sz="2000" dirty="0" err="1" smtClean="0">
                <a:solidFill>
                  <a:srgbClr val="00B0F0"/>
                </a:solidFill>
              </a:rPr>
              <a:t>o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</a:t>
            </a:r>
            <a:r>
              <a:rPr lang="en-GB" sz="2000" dirty="0" smtClean="0"/>
              <a:t>/</a:t>
            </a:r>
            <a:r>
              <a:rPr lang="en-GB" sz="2000" dirty="0" err="1" smtClean="0">
                <a:solidFill>
                  <a:srgbClr val="00B0F0"/>
                </a:solidFill>
              </a:rPr>
              <a:t>os</a:t>
            </a:r>
            <a:r>
              <a:rPr lang="en-GB" sz="2000" dirty="0" smtClean="0"/>
              <a:t>/</a:t>
            </a:r>
            <a:r>
              <a:rPr lang="en-GB" sz="2000" dirty="0" smtClean="0">
                <a:solidFill>
                  <a:srgbClr val="F927FE"/>
                </a:solidFill>
              </a:rPr>
              <a:t>as </a:t>
            </a:r>
            <a:r>
              <a:rPr lang="en-GB" sz="2000" i="1" dirty="0" smtClean="0">
                <a:solidFill>
                  <a:srgbClr val="FF0000"/>
                </a:solidFill>
              </a:rPr>
              <a:t>Competitive</a:t>
            </a:r>
            <a:endParaRPr lang="en-GB" sz="2000" i="1" dirty="0">
              <a:solidFill>
                <a:srgbClr val="FF0000"/>
              </a:solidFill>
            </a:endParaRPr>
          </a:p>
          <a:p>
            <a:endParaRPr lang="en-GB" sz="2400" i="1" dirty="0" smtClean="0"/>
          </a:p>
          <a:p>
            <a:endParaRPr lang="en-GB" sz="2400" dirty="0" smtClean="0">
              <a:solidFill>
                <a:srgbClr val="F927FE"/>
              </a:solidFill>
            </a:endParaRPr>
          </a:p>
          <a:p>
            <a:endParaRPr lang="en-GB" sz="2400" dirty="0" smtClean="0"/>
          </a:p>
          <a:p>
            <a:endParaRPr lang="en-GB" sz="2400" i="1" dirty="0" smtClean="0"/>
          </a:p>
        </p:txBody>
      </p:sp>
      <p:sp>
        <p:nvSpPr>
          <p:cNvPr id="4" name="3 Rectángulo"/>
          <p:cNvSpPr/>
          <p:nvPr/>
        </p:nvSpPr>
        <p:spPr>
          <a:xfrm>
            <a:off x="9861452" y="274265"/>
            <a:ext cx="2110155" cy="461665"/>
          </a:xfrm>
          <a:prstGeom prst="rect">
            <a:avLst/>
          </a:prstGeom>
          <a:solidFill>
            <a:srgbClr val="FF0066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itannic Bold" pitchFamily="34" charset="0"/>
              </a:rPr>
              <a:t>Support 5</a:t>
            </a:r>
            <a:endParaRPr lang="es-E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9450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13851" y="334401"/>
            <a:ext cx="8226582" cy="869399"/>
          </a:xfrm>
        </p:spPr>
        <p:txBody>
          <a:bodyPr>
            <a:normAutofit/>
          </a:bodyPr>
          <a:lstStyle/>
          <a:p>
            <a:pPr marL="342900" indent="-342900"/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haces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normalmente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en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28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28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2800" dirty="0" smtClean="0">
                <a:solidFill>
                  <a:srgbClr val="FF0000"/>
                </a:solidFill>
                <a:latin typeface="Britannic Bold" pitchFamily="34" charset="0"/>
              </a:rPr>
              <a:t>What do you normally do in your free time?</a:t>
            </a:r>
          </a:p>
        </p:txBody>
      </p:sp>
      <p:sp>
        <p:nvSpPr>
          <p:cNvPr id="17" name="Oval 21"/>
          <p:cNvSpPr/>
          <p:nvPr/>
        </p:nvSpPr>
        <p:spPr>
          <a:xfrm>
            <a:off x="2269315" y="1044560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1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407085" y="2584312"/>
            <a:ext cx="3236448" cy="784830"/>
          </a:xfrm>
          <a:prstGeom prst="rect">
            <a:avLst/>
          </a:prstGeom>
          <a:noFill/>
          <a:ln w="5715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i="1" dirty="0" smtClean="0">
                <a:latin typeface="Comic Sans MS" pitchFamily="66" charset="0"/>
                <a:cs typeface="Arial" panose="020B0604020202020204" pitchFamily="34" charset="0"/>
              </a:rPr>
              <a:t> SUEL</a:t>
            </a:r>
            <a:r>
              <a:rPr lang="en-GB" b="1" i="1" dirty="0" smtClean="0">
                <a:solidFill>
                  <a:srgbClr val="FF6600"/>
                </a:solidFill>
                <a:latin typeface="Comic Sans MS" pitchFamily="66" charset="0"/>
                <a:cs typeface="Arial" panose="020B0604020202020204" pitchFamily="34" charset="0"/>
              </a:rPr>
              <a:t>O....</a:t>
            </a:r>
          </a:p>
          <a:p>
            <a:pPr eaLnBrk="1" hangingPunct="1">
              <a:spcBef>
                <a:spcPct val="50000"/>
              </a:spcBef>
            </a:pPr>
            <a:r>
              <a:rPr lang="en-GB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 usually....</a:t>
            </a:r>
          </a:p>
        </p:txBody>
      </p:sp>
      <p:sp>
        <p:nvSpPr>
          <p:cNvPr id="21" name="Oval 21"/>
          <p:cNvSpPr/>
          <p:nvPr/>
        </p:nvSpPr>
        <p:spPr>
          <a:xfrm>
            <a:off x="3742027" y="2727700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2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6" name="25 Rectángulo"/>
          <p:cNvSpPr/>
          <p:nvPr/>
        </p:nvSpPr>
        <p:spPr>
          <a:xfrm>
            <a:off x="11530819" y="274265"/>
            <a:ext cx="440788" cy="46166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itannic Bold" pitchFamily="34" charset="0"/>
              </a:rPr>
              <a:t>3</a:t>
            </a:r>
            <a:endParaRPr lang="es-E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7" name="Text Box 6"/>
          <p:cNvSpPr txBox="1">
            <a:spLocks noChangeArrowheads="1"/>
          </p:cNvSpPr>
          <p:nvPr/>
        </p:nvSpPr>
        <p:spPr bwMode="auto">
          <a:xfrm>
            <a:off x="468924" y="1509093"/>
            <a:ext cx="5448299" cy="861774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En mi </a:t>
            </a:r>
            <a:r>
              <a:rPr lang="en-GB" sz="2000" b="1" dirty="0" err="1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tiempo</a:t>
            </a: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2000" b="1" dirty="0" err="1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libre</a:t>
            </a: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In my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freetime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En mi </a:t>
            </a:r>
            <a:r>
              <a:rPr lang="en-GB" sz="2000" b="1" dirty="0" err="1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ocio</a:t>
            </a: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In my free time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63081" y="3715053"/>
            <a:ext cx="2385920" cy="2945999"/>
            <a:chOff x="463081" y="3715053"/>
            <a:chExt cx="2385920" cy="2945999"/>
          </a:xfrm>
        </p:grpSpPr>
        <p:sp>
          <p:nvSpPr>
            <p:cNvPr id="22" name="Oval 21"/>
            <p:cNvSpPr/>
            <p:nvPr/>
          </p:nvSpPr>
          <p:spPr>
            <a:xfrm>
              <a:off x="463081" y="4141211"/>
              <a:ext cx="325925" cy="30781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</a:rPr>
                <a:t>3</a:t>
              </a:r>
              <a:endPara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5" name="14 Rectángulo"/>
            <p:cNvSpPr/>
            <p:nvPr/>
          </p:nvSpPr>
          <p:spPr>
            <a:xfrm>
              <a:off x="866043" y="3715053"/>
              <a:ext cx="1943100" cy="923330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txBody>
            <a:bodyPr wrap="square">
              <a:spAutoFit/>
            </a:bodyPr>
            <a:lstStyle/>
            <a:p>
              <a:pPr algn="ctr" eaLnBrk="1" hangingPunct="1">
                <a:defRPr/>
              </a:pPr>
              <a:r>
                <a:rPr lang="en-GB" altLang="es-ES" b="1" i="1" cap="all" dirty="0" smtClean="0">
                  <a:ln w="9000" cmpd="sng">
                    <a:solidFill>
                      <a:srgbClr val="002A00">
                        <a:shade val="50000"/>
                        <a:satMod val="120000"/>
                      </a:srgbClr>
                    </a:solidFill>
                    <a:prstDash val="solid"/>
                  </a:ln>
                  <a:solidFill>
                    <a:srgbClr val="FF66FF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Comic Sans MS" pitchFamily="66" charset="0"/>
                  <a:ea typeface="+mn-ea"/>
                </a:rPr>
                <a:t>VERBOS </a:t>
              </a:r>
            </a:p>
            <a:p>
              <a:pPr algn="ctr" eaLnBrk="1" hangingPunct="1">
                <a:defRPr/>
              </a:pPr>
              <a:r>
                <a:rPr lang="en-GB" altLang="es-ES" b="1" i="1" cap="all" dirty="0" smtClean="0">
                  <a:ln w="9000" cmpd="sng">
                    <a:solidFill>
                      <a:srgbClr val="002A00">
                        <a:shade val="50000"/>
                        <a:satMod val="120000"/>
                      </a:srgbClr>
                    </a:solidFill>
                    <a:prstDash val="solid"/>
                  </a:ln>
                  <a:solidFill>
                    <a:srgbClr val="FF66FF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Comic Sans MS" pitchFamily="66" charset="0"/>
                  <a:ea typeface="+mn-ea"/>
                </a:rPr>
                <a:t>DE </a:t>
              </a:r>
            </a:p>
            <a:p>
              <a:pPr algn="ctr" eaLnBrk="1" hangingPunct="1">
                <a:defRPr/>
              </a:pPr>
              <a:r>
                <a:rPr lang="en-GB" altLang="es-ES" b="1" i="1" cap="all" dirty="0" smtClean="0">
                  <a:ln w="9000" cmpd="sng">
                    <a:solidFill>
                      <a:srgbClr val="002A00">
                        <a:shade val="50000"/>
                        <a:satMod val="120000"/>
                      </a:srgbClr>
                    </a:solidFill>
                    <a:prstDash val="solid"/>
                  </a:ln>
                  <a:solidFill>
                    <a:srgbClr val="FF66FF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Comic Sans MS" pitchFamily="66" charset="0"/>
                  <a:ea typeface="+mn-ea"/>
                </a:rPr>
                <a:t>TIEMPO </a:t>
              </a:r>
              <a:r>
                <a:rPr lang="en-GB" altLang="es-ES" b="1" i="1" cap="all" dirty="0" err="1" smtClean="0">
                  <a:ln w="9000" cmpd="sng">
                    <a:solidFill>
                      <a:srgbClr val="002A00">
                        <a:shade val="50000"/>
                        <a:satMod val="120000"/>
                      </a:srgbClr>
                    </a:solidFill>
                    <a:prstDash val="solid"/>
                  </a:ln>
                  <a:solidFill>
                    <a:srgbClr val="FF66FF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Comic Sans MS" pitchFamily="66" charset="0"/>
                  <a:ea typeface="+mn-ea"/>
                </a:rPr>
                <a:t>lIBRE</a:t>
              </a:r>
              <a:endParaRPr lang="es-ES" b="1" cap="all" dirty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n-ea"/>
              </a:endParaRPr>
            </a:p>
          </p:txBody>
        </p:sp>
        <p:sp>
          <p:nvSpPr>
            <p:cNvPr id="28" name="27 Rectángulo"/>
            <p:cNvSpPr/>
            <p:nvPr/>
          </p:nvSpPr>
          <p:spPr>
            <a:xfrm>
              <a:off x="877766" y="4739649"/>
              <a:ext cx="1943100" cy="923330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txBody>
            <a:bodyPr wrap="square">
              <a:spAutoFit/>
            </a:bodyPr>
            <a:lstStyle/>
            <a:p>
              <a:pPr algn="ctr" eaLnBrk="1" hangingPunct="1">
                <a:defRPr/>
              </a:pPr>
              <a:r>
                <a:rPr lang="en-GB" altLang="es-ES" b="1" i="1" cap="all" dirty="0" smtClean="0">
                  <a:ln w="9000" cmpd="sng">
                    <a:solidFill>
                      <a:srgbClr val="002A00">
                        <a:shade val="50000"/>
                        <a:satMod val="120000"/>
                      </a:srgbClr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Comic Sans MS" pitchFamily="66" charset="0"/>
                  <a:ea typeface="+mn-ea"/>
                </a:rPr>
                <a:t>VERBOS </a:t>
              </a:r>
            </a:p>
            <a:p>
              <a:pPr algn="ctr" eaLnBrk="1" hangingPunct="1">
                <a:defRPr/>
              </a:pPr>
              <a:r>
                <a:rPr lang="en-GB" altLang="es-ES" b="1" i="1" cap="all" dirty="0" smtClean="0">
                  <a:ln w="9000" cmpd="sng">
                    <a:solidFill>
                      <a:srgbClr val="002A00">
                        <a:shade val="50000"/>
                        <a:satMod val="120000"/>
                      </a:srgbClr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Comic Sans MS" pitchFamily="66" charset="0"/>
                  <a:ea typeface="+mn-ea"/>
                </a:rPr>
                <a:t>DE </a:t>
              </a:r>
            </a:p>
            <a:p>
              <a:pPr algn="ctr" eaLnBrk="1" hangingPunct="1">
                <a:defRPr/>
              </a:pPr>
              <a:r>
                <a:rPr lang="en-GB" altLang="es-ES" b="1" i="1" cap="all" dirty="0" smtClean="0">
                  <a:ln w="9000" cmpd="sng">
                    <a:solidFill>
                      <a:srgbClr val="002A00">
                        <a:shade val="50000"/>
                        <a:satMod val="120000"/>
                      </a:srgbClr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Comic Sans MS" pitchFamily="66" charset="0"/>
                  <a:ea typeface="+mn-ea"/>
                </a:rPr>
                <a:t>TECNOLOGÍA</a:t>
              </a:r>
              <a:endParaRPr lang="es-ES" b="1" cap="all" dirty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n-ea"/>
              </a:endParaRPr>
            </a:p>
          </p:txBody>
        </p:sp>
        <p:sp>
          <p:nvSpPr>
            <p:cNvPr id="29" name="28 Rectángulo"/>
            <p:cNvSpPr/>
            <p:nvPr/>
          </p:nvSpPr>
          <p:spPr>
            <a:xfrm>
              <a:off x="905901" y="5737722"/>
              <a:ext cx="1943100" cy="923330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txBody>
            <a:bodyPr wrap="square">
              <a:spAutoFit/>
            </a:bodyPr>
            <a:lstStyle/>
            <a:p>
              <a:pPr algn="ctr" eaLnBrk="1" hangingPunct="1">
                <a:defRPr/>
              </a:pPr>
              <a:r>
                <a:rPr lang="en-GB" altLang="es-ES" b="1" i="1" cap="all" dirty="0" smtClean="0">
                  <a:ln w="9000" cmpd="sng">
                    <a:solidFill>
                      <a:srgbClr val="002A00">
                        <a:shade val="50000"/>
                        <a:satMod val="120000"/>
                      </a:srgbClr>
                    </a:solidFill>
                    <a:prstDash val="solid"/>
                  </a:ln>
                  <a:solidFill>
                    <a:srgbClr val="92D050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Comic Sans MS" pitchFamily="66" charset="0"/>
                  <a:ea typeface="+mn-ea"/>
                </a:rPr>
                <a:t>VERBOS </a:t>
              </a:r>
            </a:p>
            <a:p>
              <a:pPr algn="ctr" eaLnBrk="1" hangingPunct="1">
                <a:defRPr/>
              </a:pPr>
              <a:r>
                <a:rPr lang="en-GB" altLang="es-ES" b="1" i="1" cap="all" dirty="0" smtClean="0">
                  <a:ln w="9000" cmpd="sng">
                    <a:solidFill>
                      <a:srgbClr val="002A00">
                        <a:shade val="50000"/>
                        <a:satMod val="120000"/>
                      </a:srgbClr>
                    </a:solidFill>
                    <a:prstDash val="solid"/>
                  </a:ln>
                  <a:solidFill>
                    <a:srgbClr val="92D050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Comic Sans MS" pitchFamily="66" charset="0"/>
                  <a:ea typeface="+mn-ea"/>
                </a:rPr>
                <a:t>DE </a:t>
              </a:r>
            </a:p>
            <a:p>
              <a:pPr algn="ctr" eaLnBrk="1" hangingPunct="1">
                <a:defRPr/>
              </a:pPr>
              <a:r>
                <a:rPr lang="en-GB" altLang="es-ES" b="1" i="1" cap="all" dirty="0" smtClean="0">
                  <a:ln w="9000" cmpd="sng">
                    <a:solidFill>
                      <a:srgbClr val="002A00">
                        <a:shade val="50000"/>
                        <a:satMod val="120000"/>
                      </a:srgbClr>
                    </a:solidFill>
                    <a:prstDash val="solid"/>
                  </a:ln>
                  <a:solidFill>
                    <a:srgbClr val="92D050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Comic Sans MS" pitchFamily="66" charset="0"/>
                  <a:ea typeface="+mn-ea"/>
                </a:rPr>
                <a:t>DEPORTES</a:t>
              </a:r>
              <a:endParaRPr lang="es-ES" b="1" cap="all" dirty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n-ea"/>
              </a:endParaRPr>
            </a:p>
          </p:txBody>
        </p:sp>
      </p:grpSp>
      <p:sp>
        <p:nvSpPr>
          <p:cNvPr id="31" name="30 CuadroTexto"/>
          <p:cNvSpPr txBox="1"/>
          <p:nvPr/>
        </p:nvSpPr>
        <p:spPr>
          <a:xfrm>
            <a:off x="6772630" y="1213431"/>
            <a:ext cx="4554583" cy="20313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Comic Sans MS" pitchFamily="66" charset="0"/>
              </a:rPr>
              <a:t>CON mi madre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with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my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mum</a:t>
            </a:r>
            <a:endParaRPr lang="es-ES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CON mi padre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with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my dad</a:t>
            </a:r>
            <a:endParaRPr lang="es-ES" dirty="0" smtClean="0"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CON mi hermano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with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my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brother</a:t>
            </a:r>
            <a:endParaRPr lang="es-ES" dirty="0" smtClean="0"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CON mi hermana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with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my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sister</a:t>
            </a:r>
            <a:endParaRPr lang="es-ES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CON mis amigos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with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my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friends</a:t>
            </a:r>
            <a:endParaRPr lang="es-ES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CON mi panda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with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my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group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of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friends</a:t>
            </a:r>
            <a:endParaRPr lang="es-ES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Sol</a:t>
            </a:r>
            <a:r>
              <a:rPr lang="es-ES" dirty="0" smtClean="0">
                <a:solidFill>
                  <a:schemeClr val="accent1"/>
                </a:solidFill>
                <a:latin typeface="Comic Sans MS" pitchFamily="66" charset="0"/>
              </a:rPr>
              <a:t>o/</a:t>
            </a:r>
            <a:r>
              <a:rPr lang="es-ES" dirty="0" smtClean="0">
                <a:solidFill>
                  <a:srgbClr val="FF66FF"/>
                </a:solidFill>
                <a:latin typeface="Comic Sans MS" pitchFamily="66" charset="0"/>
              </a:rPr>
              <a:t>a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by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myself</a:t>
            </a:r>
            <a:endParaRPr lang="es-ES" i="1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0" name="Oval 21"/>
          <p:cNvSpPr/>
          <p:nvPr/>
        </p:nvSpPr>
        <p:spPr>
          <a:xfrm>
            <a:off x="10845342" y="1939980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4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6" name="30 CuadroTexto"/>
          <p:cNvSpPr txBox="1"/>
          <p:nvPr/>
        </p:nvSpPr>
        <p:spPr>
          <a:xfrm>
            <a:off x="8194766" y="3401472"/>
            <a:ext cx="3336053" cy="646331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Comic Sans MS" pitchFamily="66" charset="0"/>
              </a:rPr>
              <a:t>En el parque  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in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the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park</a:t>
            </a:r>
            <a:endParaRPr lang="es-ES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En el instituto</a:t>
            </a:r>
            <a:r>
              <a:rPr lang="es-ES" i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at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school</a:t>
            </a:r>
            <a:endParaRPr lang="es-ES" dirty="0" smtClean="0">
              <a:latin typeface="Comic Sans MS" pitchFamily="66" charset="0"/>
            </a:endParaRPr>
          </a:p>
        </p:txBody>
      </p:sp>
      <p:sp>
        <p:nvSpPr>
          <p:cNvPr id="18" name="Oval 21"/>
          <p:cNvSpPr/>
          <p:nvPr/>
        </p:nvSpPr>
        <p:spPr>
          <a:xfrm>
            <a:off x="11054347" y="3539584"/>
            <a:ext cx="296574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5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386347" y="3693492"/>
            <a:ext cx="3754682" cy="3046988"/>
          </a:xfrm>
          <a:prstGeom prst="rect">
            <a:avLst/>
          </a:prstGeom>
          <a:solidFill>
            <a:srgbClr val="FFFF00"/>
          </a:solidFill>
          <a:ln w="25400" cap="flat" cmpd="sng" algn="ctr">
            <a:solidFill>
              <a:srgbClr val="C0504D"/>
            </a:solidFill>
            <a:prstDash val="solid"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Siempre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A</a:t>
            </a:r>
            <a:r>
              <a:rPr lang="en-GB" sz="1400" b="1" kern="0" dirty="0" smtClean="0">
                <a:solidFill>
                  <a:srgbClr val="FF0000"/>
                </a:solidFill>
                <a:latin typeface="Calibri"/>
              </a:rPr>
              <a:t>lways</a:t>
            </a:r>
            <a:endParaRPr lang="en-GB" sz="1400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sz="1400" b="1" kern="0" dirty="0" err="1">
                <a:solidFill>
                  <a:srgbClr val="000000"/>
                </a:solidFill>
                <a:latin typeface="Calibri"/>
              </a:rPr>
              <a:t>Todo</a:t>
            </a:r>
            <a:r>
              <a:rPr lang="en-GB" sz="1400" b="1" kern="0" dirty="0">
                <a:solidFill>
                  <a:srgbClr val="000000"/>
                </a:solidFill>
                <a:latin typeface="Calibri"/>
              </a:rPr>
              <a:t> el </a:t>
            </a:r>
            <a:r>
              <a:rPr lang="en-GB" sz="1400" b="1" kern="0" dirty="0" err="1">
                <a:solidFill>
                  <a:srgbClr val="000000"/>
                </a:solidFill>
                <a:latin typeface="Calibri"/>
              </a:rPr>
              <a:t>tiempo</a:t>
            </a:r>
            <a:r>
              <a:rPr lang="en-GB" sz="1400" b="1" kern="0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All the time</a:t>
            </a:r>
          </a:p>
          <a:p>
            <a:pPr>
              <a:defRPr/>
            </a:pP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Todos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los </a:t>
            </a: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dias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E</a:t>
            </a:r>
            <a:r>
              <a:rPr lang="en-GB" sz="1400" b="1" kern="0" dirty="0" smtClean="0">
                <a:solidFill>
                  <a:srgbClr val="FF0000"/>
                </a:solidFill>
                <a:latin typeface="Calibri"/>
              </a:rPr>
              <a:t>veryday</a:t>
            </a:r>
            <a:endParaRPr lang="en-GB" sz="1400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sz="2400" b="1" kern="0" dirty="0" err="1">
                <a:solidFill>
                  <a:srgbClr val="000000"/>
                </a:solidFill>
                <a:latin typeface="Calibri"/>
              </a:rPr>
              <a:t>Normalmente</a:t>
            </a:r>
            <a:r>
              <a:rPr lang="en-GB" sz="2400" b="1" kern="0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GB" sz="2400" b="1" kern="0" dirty="0">
                <a:solidFill>
                  <a:srgbClr val="FF0000"/>
                </a:solidFill>
                <a:latin typeface="Calibri"/>
              </a:rPr>
              <a:t>Usually</a:t>
            </a:r>
            <a:endParaRPr lang="en-GB" sz="1400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A </a:t>
            </a: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veces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S</a:t>
            </a:r>
            <a:r>
              <a:rPr lang="en-GB" sz="1400" b="1" kern="0" dirty="0" smtClean="0">
                <a:solidFill>
                  <a:srgbClr val="FF0000"/>
                </a:solidFill>
                <a:latin typeface="Calibri"/>
              </a:rPr>
              <a:t>ometimes</a:t>
            </a:r>
            <a:endParaRPr lang="en-GB" sz="1400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Los fines de </a:t>
            </a: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semana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A</a:t>
            </a:r>
            <a:r>
              <a:rPr lang="en-GB" sz="1400" b="1" kern="0" dirty="0" smtClean="0">
                <a:solidFill>
                  <a:srgbClr val="FF0000"/>
                </a:solidFill>
                <a:latin typeface="Calibri"/>
              </a:rPr>
              <a:t>t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the weekends</a:t>
            </a:r>
          </a:p>
          <a:p>
            <a:pPr>
              <a:defRPr/>
            </a:pPr>
            <a:r>
              <a:rPr lang="en-GB" sz="1400" b="1" dirty="0">
                <a:solidFill>
                  <a:prstClr val="black"/>
                </a:solidFill>
                <a:latin typeface="Calibri"/>
              </a:rPr>
              <a:t>De </a:t>
            </a:r>
            <a:r>
              <a:rPr lang="en-GB" sz="1400" b="1" dirty="0" err="1">
                <a:solidFill>
                  <a:prstClr val="black"/>
                </a:solidFill>
                <a:latin typeface="Calibri"/>
              </a:rPr>
              <a:t>vez</a:t>
            </a:r>
            <a:r>
              <a:rPr lang="en-GB" sz="1400" b="1" dirty="0">
                <a:solidFill>
                  <a:prstClr val="black"/>
                </a:solidFill>
                <a:latin typeface="Calibri"/>
              </a:rPr>
              <a:t> en </a:t>
            </a:r>
            <a:r>
              <a:rPr lang="en-GB" sz="1400" b="1" dirty="0" err="1">
                <a:solidFill>
                  <a:prstClr val="black"/>
                </a:solidFill>
                <a:latin typeface="Calibri"/>
              </a:rPr>
              <a:t>cuando</a:t>
            </a:r>
            <a:r>
              <a:rPr lang="en-GB" sz="1400" b="1" dirty="0">
                <a:solidFill>
                  <a:prstClr val="black"/>
                </a:solidFill>
                <a:latin typeface="Calibri"/>
              </a:rPr>
              <a:t>  </a:t>
            </a:r>
            <a:r>
              <a:rPr lang="en-GB" sz="1400" b="1" dirty="0">
                <a:solidFill>
                  <a:srgbClr val="FF0000"/>
                </a:solidFill>
                <a:latin typeface="Calibri"/>
              </a:rPr>
              <a:t>Once in a while</a:t>
            </a:r>
          </a:p>
          <a:p>
            <a:pPr>
              <a:defRPr/>
            </a:pP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Nunca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 smtClean="0">
                <a:solidFill>
                  <a:srgbClr val="FF0000"/>
                </a:solidFill>
                <a:latin typeface="Calibri"/>
              </a:rPr>
              <a:t>never</a:t>
            </a:r>
          </a:p>
          <a:p>
            <a:pPr>
              <a:defRPr/>
            </a:pPr>
            <a:r>
              <a:rPr lang="es-ES" sz="1400" b="1" kern="0" dirty="0" smtClean="0">
                <a:latin typeface="Calibri"/>
              </a:rPr>
              <a:t>Diariamente</a:t>
            </a:r>
            <a:r>
              <a:rPr lang="es-ES" sz="1400" b="1" kern="0" dirty="0" smtClean="0">
                <a:solidFill>
                  <a:srgbClr val="FF0000"/>
                </a:solidFill>
                <a:latin typeface="Calibri"/>
              </a:rPr>
              <a:t> </a:t>
            </a:r>
            <a:r>
              <a:rPr lang="es-ES" sz="1400" b="1" kern="0" dirty="0" err="1" smtClean="0">
                <a:solidFill>
                  <a:srgbClr val="FF0000"/>
                </a:solidFill>
                <a:latin typeface="Calibri"/>
              </a:rPr>
              <a:t>Daily</a:t>
            </a:r>
            <a:endParaRPr lang="es-ES" sz="1400" b="1" kern="0" dirty="0" smtClean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s-ES" sz="1400" b="1" kern="0" dirty="0" smtClean="0">
                <a:latin typeface="Calibri"/>
              </a:rPr>
              <a:t>Una vez a la semana </a:t>
            </a:r>
            <a:r>
              <a:rPr lang="es-ES" sz="1400" b="1" kern="0" dirty="0" smtClean="0">
                <a:solidFill>
                  <a:srgbClr val="FF0000"/>
                </a:solidFill>
                <a:latin typeface="Calibri"/>
              </a:rPr>
              <a:t>Once a </a:t>
            </a:r>
            <a:r>
              <a:rPr lang="es-ES" sz="1400" b="1" kern="0" dirty="0" err="1" smtClean="0">
                <a:solidFill>
                  <a:srgbClr val="FF0000"/>
                </a:solidFill>
                <a:latin typeface="Calibri"/>
              </a:rPr>
              <a:t>week</a:t>
            </a:r>
            <a:endParaRPr lang="es-ES" sz="1400" b="1" kern="0" dirty="0" smtClean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s-ES" sz="1400" b="1" kern="0" dirty="0" smtClean="0">
                <a:latin typeface="Calibri"/>
              </a:rPr>
              <a:t>Dos veces a la semana </a:t>
            </a:r>
            <a:r>
              <a:rPr lang="es-ES" sz="1400" b="1" kern="0" dirty="0" err="1" smtClean="0">
                <a:solidFill>
                  <a:srgbClr val="FF0000"/>
                </a:solidFill>
                <a:latin typeface="Calibri"/>
              </a:rPr>
              <a:t>Twice</a:t>
            </a:r>
            <a:r>
              <a:rPr lang="es-ES" sz="1400" b="1" kern="0" dirty="0" smtClean="0">
                <a:solidFill>
                  <a:srgbClr val="FF0000"/>
                </a:solidFill>
                <a:latin typeface="Calibri"/>
              </a:rPr>
              <a:t> a </a:t>
            </a:r>
            <a:r>
              <a:rPr lang="es-ES" sz="1400" b="1" kern="0" dirty="0" err="1" smtClean="0">
                <a:solidFill>
                  <a:srgbClr val="FF0000"/>
                </a:solidFill>
                <a:latin typeface="Calibri"/>
              </a:rPr>
              <a:t>week</a:t>
            </a:r>
            <a:endParaRPr lang="es-ES" sz="1400" b="1" kern="0" dirty="0" smtClean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s-ES" sz="1400" b="1" kern="0" dirty="0" smtClean="0">
                <a:latin typeface="Calibri"/>
              </a:rPr>
              <a:t>Muchas veces </a:t>
            </a:r>
            <a:r>
              <a:rPr lang="es-ES" sz="1400" b="1" kern="0" dirty="0" err="1" smtClean="0">
                <a:solidFill>
                  <a:srgbClr val="FF0000"/>
                </a:solidFill>
                <a:latin typeface="Calibri"/>
              </a:rPr>
              <a:t>Many</a:t>
            </a:r>
            <a:r>
              <a:rPr lang="es-ES" sz="1400" b="1" kern="0" dirty="0" smtClean="0">
                <a:solidFill>
                  <a:srgbClr val="FF0000"/>
                </a:solidFill>
                <a:latin typeface="Calibri"/>
              </a:rPr>
              <a:t> times</a:t>
            </a:r>
          </a:p>
          <a:p>
            <a:pPr>
              <a:defRPr/>
            </a:pPr>
            <a:r>
              <a:rPr lang="es-ES" sz="1400" b="1" kern="0" dirty="0" smtClean="0">
                <a:latin typeface="Calibri"/>
              </a:rPr>
              <a:t>Ocasionalmente</a:t>
            </a:r>
            <a:r>
              <a:rPr lang="es-ES" sz="1400" b="1" kern="0" dirty="0" smtClean="0">
                <a:solidFill>
                  <a:srgbClr val="FF0000"/>
                </a:solidFill>
                <a:latin typeface="Calibri"/>
              </a:rPr>
              <a:t> </a:t>
            </a:r>
            <a:r>
              <a:rPr lang="es-ES" sz="1400" b="1" kern="0" dirty="0" err="1" smtClean="0">
                <a:solidFill>
                  <a:srgbClr val="FF0000"/>
                </a:solidFill>
                <a:latin typeface="Calibri"/>
              </a:rPr>
              <a:t>Ocasionally</a:t>
            </a:r>
            <a:endParaRPr lang="en-GB" sz="1400" b="1" kern="0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23" name="Oval 21"/>
          <p:cNvSpPr/>
          <p:nvPr/>
        </p:nvSpPr>
        <p:spPr>
          <a:xfrm>
            <a:off x="6649305" y="3833394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6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56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79016" y="3261"/>
            <a:ext cx="8226582" cy="869399"/>
          </a:xfrm>
        </p:spPr>
        <p:txBody>
          <a:bodyPr>
            <a:normAutofit fontScale="90000"/>
          </a:bodyPr>
          <a:lstStyle/>
          <a:p>
            <a:pPr marL="342900" indent="-342900"/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solias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hacer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el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pasado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28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28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2800" dirty="0" smtClean="0">
                <a:solidFill>
                  <a:srgbClr val="FF0000"/>
                </a:solidFill>
                <a:latin typeface="Britannic Bold" pitchFamily="34" charset="0"/>
              </a:rPr>
              <a:t>What did you used to do in your free time in the past?</a:t>
            </a:r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325681" y="2805551"/>
            <a:ext cx="3236448" cy="784830"/>
          </a:xfrm>
          <a:prstGeom prst="rect">
            <a:avLst/>
          </a:prstGeom>
          <a:noFill/>
          <a:ln w="57150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i="1" dirty="0" smtClean="0">
                <a:latin typeface="Comic Sans MS" pitchFamily="66" charset="0"/>
                <a:cs typeface="Arial" panose="020B0604020202020204" pitchFamily="34" charset="0"/>
              </a:rPr>
              <a:t> SOL</a:t>
            </a:r>
            <a:r>
              <a:rPr lang="en-GB" b="1" i="1" dirty="0" smtClean="0">
                <a:solidFill>
                  <a:srgbClr val="00B050"/>
                </a:solidFill>
                <a:latin typeface="Comic Sans MS" pitchFamily="66" charset="0"/>
                <a:cs typeface="Arial" panose="020B0604020202020204" pitchFamily="34" charset="0"/>
              </a:rPr>
              <a:t>IA</a:t>
            </a:r>
            <a:r>
              <a:rPr lang="en-GB" b="1" i="1" dirty="0" smtClean="0">
                <a:latin typeface="Comic Sans MS" pitchFamily="66" charset="0"/>
                <a:cs typeface="Arial" panose="020B0604020202020204" pitchFamily="34" charset="0"/>
              </a:rPr>
              <a:t>…</a:t>
            </a:r>
            <a:endParaRPr lang="en-GB" b="1" i="1" dirty="0" smtClean="0">
              <a:solidFill>
                <a:srgbClr val="FF66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 </a:t>
            </a:r>
            <a:r>
              <a:rPr lang="en-GB" b="1" i="1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u</a:t>
            </a:r>
            <a:r>
              <a:rPr lang="en-GB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sed to....</a:t>
            </a:r>
          </a:p>
        </p:txBody>
      </p:sp>
      <p:sp>
        <p:nvSpPr>
          <p:cNvPr id="26" name="25 Rectángulo"/>
          <p:cNvSpPr/>
          <p:nvPr/>
        </p:nvSpPr>
        <p:spPr>
          <a:xfrm>
            <a:off x="11530819" y="274265"/>
            <a:ext cx="440788" cy="46166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itannic Bold" pitchFamily="34" charset="0"/>
              </a:rPr>
              <a:t>3</a:t>
            </a:r>
            <a:endParaRPr lang="es-E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7" name="Text Box 6"/>
          <p:cNvSpPr txBox="1">
            <a:spLocks noChangeArrowheads="1"/>
          </p:cNvSpPr>
          <p:nvPr/>
        </p:nvSpPr>
        <p:spPr bwMode="auto">
          <a:xfrm>
            <a:off x="305961" y="1847758"/>
            <a:ext cx="5448299" cy="861774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En mi </a:t>
            </a:r>
            <a:r>
              <a:rPr lang="en-GB" sz="2000" b="1" dirty="0" err="1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tiempo</a:t>
            </a: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2000" b="1" dirty="0" err="1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libre</a:t>
            </a: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In my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freetime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En mi </a:t>
            </a:r>
            <a:r>
              <a:rPr lang="en-GB" sz="2000" b="1" dirty="0" err="1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ocio</a:t>
            </a: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In my free time</a:t>
            </a:r>
          </a:p>
        </p:txBody>
      </p:sp>
      <p:sp>
        <p:nvSpPr>
          <p:cNvPr id="22" name="Oval 21"/>
          <p:cNvSpPr/>
          <p:nvPr/>
        </p:nvSpPr>
        <p:spPr>
          <a:xfrm>
            <a:off x="2867147" y="2935776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3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523824" y="3707839"/>
            <a:ext cx="1943100" cy="92333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TIEMPO </a:t>
            </a:r>
            <a:r>
              <a:rPr lang="en-GB" altLang="es-ES" b="1" i="1" cap="all" dirty="0" err="1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lIBRE</a:t>
            </a:r>
            <a:endParaRPr lang="es-ES" b="1" cap="all" dirty="0">
              <a:ln w="9000" cmpd="sng">
                <a:solidFill>
                  <a:srgbClr val="002A00">
                    <a:shade val="50000"/>
                    <a:satMod val="120000"/>
                  </a:srgbClr>
                </a:solidFill>
                <a:prstDash val="solid"/>
              </a:ln>
              <a:solidFill>
                <a:srgbClr val="FF66FF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535547" y="4732435"/>
            <a:ext cx="1943100" cy="92333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TECNOLOGÍA</a:t>
            </a:r>
            <a:endParaRPr lang="es-ES" b="1" cap="all" dirty="0">
              <a:ln w="9000" cmpd="sng">
                <a:solidFill>
                  <a:srgbClr val="002A00">
                    <a:shade val="50000"/>
                    <a:satMod val="120000"/>
                  </a:srgbClr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29" name="28 Rectángulo"/>
          <p:cNvSpPr/>
          <p:nvPr/>
        </p:nvSpPr>
        <p:spPr>
          <a:xfrm>
            <a:off x="563682" y="5730508"/>
            <a:ext cx="1943100" cy="92333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DEPORTES</a:t>
            </a:r>
            <a:endParaRPr lang="es-ES" b="1" cap="all" dirty="0">
              <a:ln w="9000" cmpd="sng">
                <a:solidFill>
                  <a:srgbClr val="002A00">
                    <a:shade val="50000"/>
                    <a:satMod val="120000"/>
                  </a:srgbClr>
                </a:solidFill>
                <a:prstDash val="solid"/>
              </a:ln>
              <a:solidFill>
                <a:srgbClr val="92D05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31" name="30 CuadroTexto"/>
          <p:cNvSpPr txBox="1"/>
          <p:nvPr/>
        </p:nvSpPr>
        <p:spPr>
          <a:xfrm>
            <a:off x="6901680" y="1213430"/>
            <a:ext cx="4554583" cy="20313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Comic Sans MS" pitchFamily="66" charset="0"/>
              </a:rPr>
              <a:t>CON mi madre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with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my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mum</a:t>
            </a:r>
            <a:endParaRPr lang="es-ES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CON mi padre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with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my dad</a:t>
            </a:r>
            <a:endParaRPr lang="es-ES" dirty="0" smtClean="0"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CON mi hermano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with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my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brother</a:t>
            </a:r>
            <a:endParaRPr lang="es-ES" dirty="0" smtClean="0"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CON mi hermana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with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my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sister</a:t>
            </a:r>
            <a:endParaRPr lang="es-ES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CON mis amigos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with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my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friends</a:t>
            </a:r>
            <a:endParaRPr lang="es-ES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CON mi panda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with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my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group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of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friends</a:t>
            </a:r>
            <a:endParaRPr lang="es-ES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Sol</a:t>
            </a:r>
            <a:r>
              <a:rPr lang="es-ES" dirty="0" smtClean="0">
                <a:solidFill>
                  <a:schemeClr val="accent1"/>
                </a:solidFill>
                <a:latin typeface="Comic Sans MS" pitchFamily="66" charset="0"/>
              </a:rPr>
              <a:t>o/</a:t>
            </a:r>
            <a:r>
              <a:rPr lang="es-ES" dirty="0" smtClean="0">
                <a:solidFill>
                  <a:srgbClr val="FF66FF"/>
                </a:solidFill>
                <a:latin typeface="Comic Sans MS" pitchFamily="66" charset="0"/>
              </a:rPr>
              <a:t>a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by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myself</a:t>
            </a:r>
            <a:endParaRPr lang="es-ES" i="1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0" name="Oval 21"/>
          <p:cNvSpPr/>
          <p:nvPr/>
        </p:nvSpPr>
        <p:spPr>
          <a:xfrm>
            <a:off x="2541222" y="4169504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4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6" name="30 CuadroTexto"/>
          <p:cNvSpPr txBox="1"/>
          <p:nvPr/>
        </p:nvSpPr>
        <p:spPr>
          <a:xfrm>
            <a:off x="8194766" y="3401472"/>
            <a:ext cx="3336053" cy="646331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Comic Sans MS" pitchFamily="66" charset="0"/>
              </a:rPr>
              <a:t>En el parque  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in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the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park</a:t>
            </a:r>
            <a:endParaRPr lang="es-ES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En el instituto</a:t>
            </a:r>
            <a:r>
              <a:rPr lang="es-ES" i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at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school</a:t>
            </a:r>
            <a:endParaRPr lang="es-ES" dirty="0" smtClean="0">
              <a:latin typeface="Comic Sans MS" pitchFamily="66" charset="0"/>
            </a:endParaRPr>
          </a:p>
        </p:txBody>
      </p:sp>
      <p:sp>
        <p:nvSpPr>
          <p:cNvPr id="18" name="Oval 21"/>
          <p:cNvSpPr/>
          <p:nvPr/>
        </p:nvSpPr>
        <p:spPr>
          <a:xfrm>
            <a:off x="10866041" y="1963742"/>
            <a:ext cx="296574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5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473433" y="3695226"/>
            <a:ext cx="3754682" cy="3046988"/>
          </a:xfrm>
          <a:prstGeom prst="rect">
            <a:avLst/>
          </a:prstGeom>
          <a:solidFill>
            <a:srgbClr val="FFFF00"/>
          </a:solidFill>
          <a:ln w="25400" cap="flat" cmpd="sng" algn="ctr">
            <a:solidFill>
              <a:srgbClr val="C0504D"/>
            </a:solidFill>
            <a:prstDash val="solid"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Siempre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A</a:t>
            </a:r>
            <a:r>
              <a:rPr lang="en-GB" sz="1400" b="1" kern="0" dirty="0" smtClean="0">
                <a:solidFill>
                  <a:srgbClr val="FF0000"/>
                </a:solidFill>
                <a:latin typeface="Calibri"/>
              </a:rPr>
              <a:t>lways</a:t>
            </a:r>
            <a:endParaRPr lang="en-GB" sz="1400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sz="1400" b="1" kern="0" dirty="0" err="1">
                <a:solidFill>
                  <a:srgbClr val="000000"/>
                </a:solidFill>
                <a:latin typeface="Calibri"/>
              </a:rPr>
              <a:t>Todo</a:t>
            </a:r>
            <a:r>
              <a:rPr lang="en-GB" sz="1400" b="1" kern="0" dirty="0">
                <a:solidFill>
                  <a:srgbClr val="000000"/>
                </a:solidFill>
                <a:latin typeface="Calibri"/>
              </a:rPr>
              <a:t> el </a:t>
            </a:r>
            <a:r>
              <a:rPr lang="en-GB" sz="1400" b="1" kern="0" dirty="0" err="1">
                <a:solidFill>
                  <a:srgbClr val="000000"/>
                </a:solidFill>
                <a:latin typeface="Calibri"/>
              </a:rPr>
              <a:t>tiempo</a:t>
            </a:r>
            <a:r>
              <a:rPr lang="en-GB" sz="1400" b="1" kern="0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All the time</a:t>
            </a:r>
          </a:p>
          <a:p>
            <a:pPr>
              <a:defRPr/>
            </a:pP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Todos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los </a:t>
            </a: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dias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E</a:t>
            </a:r>
            <a:r>
              <a:rPr lang="en-GB" sz="1400" b="1" kern="0" dirty="0" smtClean="0">
                <a:solidFill>
                  <a:srgbClr val="FF0000"/>
                </a:solidFill>
                <a:latin typeface="Calibri"/>
              </a:rPr>
              <a:t>veryday</a:t>
            </a:r>
            <a:endParaRPr lang="en-GB" sz="1400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sz="2400" b="1" kern="0" dirty="0" err="1">
                <a:solidFill>
                  <a:srgbClr val="000000"/>
                </a:solidFill>
                <a:latin typeface="Calibri"/>
              </a:rPr>
              <a:t>Normalmente</a:t>
            </a:r>
            <a:r>
              <a:rPr lang="en-GB" sz="2400" b="1" kern="0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GB" sz="2400" b="1" kern="0" dirty="0">
                <a:solidFill>
                  <a:srgbClr val="FF0000"/>
                </a:solidFill>
                <a:latin typeface="Calibri"/>
              </a:rPr>
              <a:t>Usually</a:t>
            </a:r>
            <a:endParaRPr lang="en-GB" sz="1400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A </a:t>
            </a: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veces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S</a:t>
            </a:r>
            <a:r>
              <a:rPr lang="en-GB" sz="1400" b="1" kern="0" dirty="0" smtClean="0">
                <a:solidFill>
                  <a:srgbClr val="FF0000"/>
                </a:solidFill>
                <a:latin typeface="Calibri"/>
              </a:rPr>
              <a:t>ometimes</a:t>
            </a:r>
            <a:endParaRPr lang="en-GB" sz="1400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Los fines de </a:t>
            </a: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semana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A</a:t>
            </a:r>
            <a:r>
              <a:rPr lang="en-GB" sz="1400" b="1" kern="0" dirty="0" smtClean="0">
                <a:solidFill>
                  <a:srgbClr val="FF0000"/>
                </a:solidFill>
                <a:latin typeface="Calibri"/>
              </a:rPr>
              <a:t>t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the weekends</a:t>
            </a:r>
          </a:p>
          <a:p>
            <a:pPr>
              <a:defRPr/>
            </a:pPr>
            <a:r>
              <a:rPr lang="en-GB" sz="1400" b="1" dirty="0">
                <a:solidFill>
                  <a:prstClr val="black"/>
                </a:solidFill>
                <a:latin typeface="Calibri"/>
              </a:rPr>
              <a:t>De </a:t>
            </a:r>
            <a:r>
              <a:rPr lang="en-GB" sz="1400" b="1" dirty="0" err="1">
                <a:solidFill>
                  <a:prstClr val="black"/>
                </a:solidFill>
                <a:latin typeface="Calibri"/>
              </a:rPr>
              <a:t>vez</a:t>
            </a:r>
            <a:r>
              <a:rPr lang="en-GB" sz="1400" b="1" dirty="0">
                <a:solidFill>
                  <a:prstClr val="black"/>
                </a:solidFill>
                <a:latin typeface="Calibri"/>
              </a:rPr>
              <a:t> en </a:t>
            </a:r>
            <a:r>
              <a:rPr lang="en-GB" sz="1400" b="1" dirty="0" err="1">
                <a:solidFill>
                  <a:prstClr val="black"/>
                </a:solidFill>
                <a:latin typeface="Calibri"/>
              </a:rPr>
              <a:t>cuando</a:t>
            </a:r>
            <a:r>
              <a:rPr lang="en-GB" sz="1400" b="1" dirty="0">
                <a:solidFill>
                  <a:prstClr val="black"/>
                </a:solidFill>
                <a:latin typeface="Calibri"/>
              </a:rPr>
              <a:t>  </a:t>
            </a:r>
            <a:r>
              <a:rPr lang="en-GB" sz="1400" b="1" dirty="0">
                <a:solidFill>
                  <a:srgbClr val="FF0000"/>
                </a:solidFill>
                <a:latin typeface="Calibri"/>
              </a:rPr>
              <a:t>Once in a while</a:t>
            </a:r>
          </a:p>
          <a:p>
            <a:pPr>
              <a:defRPr/>
            </a:pP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Nunca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 smtClean="0">
                <a:solidFill>
                  <a:srgbClr val="FF0000"/>
                </a:solidFill>
                <a:latin typeface="Calibri"/>
              </a:rPr>
              <a:t>never</a:t>
            </a:r>
          </a:p>
          <a:p>
            <a:pPr>
              <a:defRPr/>
            </a:pPr>
            <a:r>
              <a:rPr lang="es-ES" sz="1400" b="1" kern="0" dirty="0" smtClean="0">
                <a:latin typeface="Calibri"/>
              </a:rPr>
              <a:t>Diariamente</a:t>
            </a:r>
            <a:r>
              <a:rPr lang="es-ES" sz="1400" b="1" kern="0" dirty="0" smtClean="0">
                <a:solidFill>
                  <a:srgbClr val="FF0000"/>
                </a:solidFill>
                <a:latin typeface="Calibri"/>
              </a:rPr>
              <a:t> </a:t>
            </a:r>
            <a:r>
              <a:rPr lang="es-ES" sz="1400" b="1" kern="0" dirty="0" err="1" smtClean="0">
                <a:solidFill>
                  <a:srgbClr val="FF0000"/>
                </a:solidFill>
                <a:latin typeface="Calibri"/>
              </a:rPr>
              <a:t>Daily</a:t>
            </a:r>
            <a:endParaRPr lang="es-ES" sz="1400" b="1" kern="0" dirty="0" smtClean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s-ES" sz="1400" b="1" kern="0" dirty="0" smtClean="0">
                <a:latin typeface="Calibri"/>
              </a:rPr>
              <a:t>Una vez a la semana </a:t>
            </a:r>
            <a:r>
              <a:rPr lang="es-ES" sz="1400" b="1" kern="0" dirty="0" smtClean="0">
                <a:solidFill>
                  <a:srgbClr val="FF0000"/>
                </a:solidFill>
                <a:latin typeface="Calibri"/>
              </a:rPr>
              <a:t>Once a </a:t>
            </a:r>
            <a:r>
              <a:rPr lang="es-ES" sz="1400" b="1" kern="0" dirty="0" err="1" smtClean="0">
                <a:solidFill>
                  <a:srgbClr val="FF0000"/>
                </a:solidFill>
                <a:latin typeface="Calibri"/>
              </a:rPr>
              <a:t>week</a:t>
            </a:r>
            <a:endParaRPr lang="es-ES" sz="1400" b="1" kern="0" dirty="0" smtClean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s-ES" sz="1400" b="1" kern="0" dirty="0" smtClean="0">
                <a:latin typeface="Calibri"/>
              </a:rPr>
              <a:t>Dos veces a la semana </a:t>
            </a:r>
            <a:r>
              <a:rPr lang="es-ES" sz="1400" b="1" kern="0" dirty="0" err="1" smtClean="0">
                <a:solidFill>
                  <a:srgbClr val="FF0000"/>
                </a:solidFill>
                <a:latin typeface="Calibri"/>
              </a:rPr>
              <a:t>Twice</a:t>
            </a:r>
            <a:r>
              <a:rPr lang="es-ES" sz="1400" b="1" kern="0" dirty="0" smtClean="0">
                <a:solidFill>
                  <a:srgbClr val="FF0000"/>
                </a:solidFill>
                <a:latin typeface="Calibri"/>
              </a:rPr>
              <a:t> a </a:t>
            </a:r>
            <a:r>
              <a:rPr lang="es-ES" sz="1400" b="1" kern="0" dirty="0" err="1" smtClean="0">
                <a:solidFill>
                  <a:srgbClr val="FF0000"/>
                </a:solidFill>
                <a:latin typeface="Calibri"/>
              </a:rPr>
              <a:t>week</a:t>
            </a:r>
            <a:endParaRPr lang="es-ES" sz="1400" b="1" kern="0" dirty="0" smtClean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s-ES" sz="1400" b="1" kern="0" dirty="0" smtClean="0">
                <a:latin typeface="Calibri"/>
              </a:rPr>
              <a:t>Muchas veces </a:t>
            </a:r>
            <a:r>
              <a:rPr lang="es-ES" sz="1400" b="1" kern="0" dirty="0" err="1" smtClean="0">
                <a:solidFill>
                  <a:srgbClr val="FF0000"/>
                </a:solidFill>
                <a:latin typeface="Calibri"/>
              </a:rPr>
              <a:t>Many</a:t>
            </a:r>
            <a:r>
              <a:rPr lang="es-ES" sz="1400" b="1" kern="0" dirty="0" smtClean="0">
                <a:solidFill>
                  <a:srgbClr val="FF0000"/>
                </a:solidFill>
                <a:latin typeface="Calibri"/>
              </a:rPr>
              <a:t> times</a:t>
            </a:r>
          </a:p>
          <a:p>
            <a:pPr>
              <a:defRPr/>
            </a:pPr>
            <a:r>
              <a:rPr lang="es-ES" sz="1400" b="1" kern="0" dirty="0" smtClean="0">
                <a:latin typeface="Calibri"/>
              </a:rPr>
              <a:t>Ocasionalmente</a:t>
            </a:r>
            <a:r>
              <a:rPr lang="es-ES" sz="1400" b="1" kern="0" dirty="0" smtClean="0">
                <a:solidFill>
                  <a:srgbClr val="FF0000"/>
                </a:solidFill>
                <a:latin typeface="Calibri"/>
              </a:rPr>
              <a:t> </a:t>
            </a:r>
            <a:r>
              <a:rPr lang="es-ES" sz="1400" b="1" kern="0" dirty="0" err="1" smtClean="0">
                <a:solidFill>
                  <a:srgbClr val="FF0000"/>
                </a:solidFill>
                <a:latin typeface="Calibri"/>
              </a:rPr>
              <a:t>Ocasionally</a:t>
            </a:r>
            <a:endParaRPr lang="en-GB" sz="1400" b="1" kern="0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23" name="Oval 21"/>
          <p:cNvSpPr/>
          <p:nvPr/>
        </p:nvSpPr>
        <p:spPr>
          <a:xfrm>
            <a:off x="11140981" y="4074653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6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325680" y="936057"/>
            <a:ext cx="5988033" cy="784830"/>
          </a:xfrm>
          <a:prstGeom prst="rect">
            <a:avLst/>
          </a:prstGeom>
          <a:solidFill>
            <a:srgbClr val="00B050"/>
          </a:solidFill>
          <a:ln w="9525">
            <a:solidFill>
              <a:srgbClr val="00B05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 err="1" smtClean="0">
                <a:latin typeface="Comic Sans MS" pitchFamily="66" charset="0"/>
                <a:cs typeface="Arial" panose="020B0604020202020204" pitchFamily="34" charset="0"/>
              </a:rPr>
              <a:t>Cuando</a:t>
            </a:r>
            <a:r>
              <a:rPr lang="en-GB" dirty="0" smtClean="0">
                <a:latin typeface="Comic Sans MS" pitchFamily="66" charset="0"/>
                <a:cs typeface="Arial" panose="020B0604020202020204" pitchFamily="34" charset="0"/>
              </a:rPr>
              <a:t> era </a:t>
            </a:r>
            <a:r>
              <a:rPr lang="en-GB" dirty="0" err="1" smtClean="0">
                <a:latin typeface="Comic Sans MS" pitchFamily="66" charset="0"/>
                <a:cs typeface="Arial" panose="020B0604020202020204" pitchFamily="34" charset="0"/>
              </a:rPr>
              <a:t>pequeno</a:t>
            </a:r>
            <a:r>
              <a:rPr lang="en-GB" dirty="0" smtClean="0">
                <a:latin typeface="Comic Sans MS" pitchFamily="66" charset="0"/>
                <a:cs typeface="Arial" panose="020B0604020202020204" pitchFamily="34" charset="0"/>
              </a:rPr>
              <a:t>/a… </a:t>
            </a:r>
            <a:r>
              <a:rPr lang="en-GB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When I was younger</a:t>
            </a:r>
          </a:p>
          <a:p>
            <a:pPr eaLnBrk="1" hangingPunct="1">
              <a:spcBef>
                <a:spcPct val="50000"/>
              </a:spcBef>
            </a:pPr>
            <a:r>
              <a:rPr lang="en-GB" dirty="0" err="1" smtClean="0">
                <a:latin typeface="Comic Sans MS" pitchFamily="66" charset="0"/>
                <a:cs typeface="Arial" panose="020B0604020202020204" pitchFamily="34" charset="0"/>
              </a:rPr>
              <a:t>En</a:t>
            </a:r>
            <a:r>
              <a:rPr lang="en-GB" dirty="0" smtClean="0">
                <a:latin typeface="Comic Sans MS" pitchFamily="66" charset="0"/>
                <a:cs typeface="Arial" panose="020B0604020202020204" pitchFamily="34" charset="0"/>
              </a:rPr>
              <a:t> el </a:t>
            </a:r>
            <a:r>
              <a:rPr lang="en-GB" dirty="0" err="1" smtClean="0">
                <a:latin typeface="Comic Sans MS" pitchFamily="66" charset="0"/>
                <a:cs typeface="Arial" panose="020B0604020202020204" pitchFamily="34" charset="0"/>
              </a:rPr>
              <a:t>pasado</a:t>
            </a:r>
            <a:r>
              <a:rPr lang="en-GB" dirty="0" smtClean="0">
                <a:latin typeface="Comic Sans MS" pitchFamily="66" charset="0"/>
                <a:cs typeface="Arial" panose="020B0604020202020204" pitchFamily="34" charset="0"/>
              </a:rPr>
              <a:t>… </a:t>
            </a:r>
            <a:r>
              <a:rPr lang="en-GB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In the past</a:t>
            </a:r>
            <a:endParaRPr lang="en-GB" i="1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</p:txBody>
      </p:sp>
      <p:sp>
        <p:nvSpPr>
          <p:cNvPr id="17" name="Oval 21"/>
          <p:cNvSpPr/>
          <p:nvPr/>
        </p:nvSpPr>
        <p:spPr>
          <a:xfrm>
            <a:off x="5787985" y="1169221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1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1" name="Oval 21"/>
          <p:cNvSpPr/>
          <p:nvPr/>
        </p:nvSpPr>
        <p:spPr>
          <a:xfrm>
            <a:off x="5335130" y="1921276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2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5" name="Oval 21"/>
          <p:cNvSpPr/>
          <p:nvPr/>
        </p:nvSpPr>
        <p:spPr>
          <a:xfrm>
            <a:off x="7228115" y="3724637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7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21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79016" y="3261"/>
            <a:ext cx="9063750" cy="869399"/>
          </a:xfrm>
        </p:spPr>
        <p:txBody>
          <a:bodyPr>
            <a:normAutofit fontScale="90000"/>
          </a:bodyPr>
          <a:lstStyle/>
          <a:p>
            <a:pPr marL="342900" indent="-342900"/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vas a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hacer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el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futuro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28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28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2800" dirty="0" smtClean="0">
                <a:solidFill>
                  <a:srgbClr val="FF0000"/>
                </a:solidFill>
                <a:latin typeface="Britannic Bold" pitchFamily="34" charset="0"/>
              </a:rPr>
              <a:t>What are you going to do in your free time in the </a:t>
            </a:r>
            <a:r>
              <a:rPr lang="en-GB" sz="2800" dirty="0" err="1" smtClean="0">
                <a:solidFill>
                  <a:srgbClr val="FF0000"/>
                </a:solidFill>
                <a:latin typeface="Britannic Bold" pitchFamily="34" charset="0"/>
              </a:rPr>
              <a:t>futuro</a:t>
            </a:r>
            <a:r>
              <a:rPr lang="en-GB" sz="2800" dirty="0" smtClean="0">
                <a:solidFill>
                  <a:srgbClr val="FF0000"/>
                </a:solidFill>
                <a:latin typeface="Britannic Bold" pitchFamily="34" charset="0"/>
              </a:rPr>
              <a:t>?</a:t>
            </a:r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325681" y="2805551"/>
            <a:ext cx="3236448" cy="784830"/>
          </a:xfrm>
          <a:prstGeom prst="rect">
            <a:avLst/>
          </a:prstGeom>
          <a:noFill/>
          <a:ln w="57150">
            <a:solidFill>
              <a:srgbClr val="7030A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i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b="1" i="1" dirty="0" err="1" smtClean="0">
                <a:solidFill>
                  <a:srgbClr val="7030A0"/>
                </a:solidFill>
                <a:latin typeface="Comic Sans MS" pitchFamily="66" charset="0"/>
                <a:cs typeface="Arial" panose="020B0604020202020204" pitchFamily="34" charset="0"/>
              </a:rPr>
              <a:t>Voy</a:t>
            </a:r>
            <a:r>
              <a:rPr lang="en-GB" b="1" i="1" dirty="0" smtClean="0">
                <a:solidFill>
                  <a:srgbClr val="7030A0"/>
                </a:solidFill>
                <a:latin typeface="Comic Sans MS" pitchFamily="66" charset="0"/>
                <a:cs typeface="Arial" panose="020B0604020202020204" pitchFamily="34" charset="0"/>
              </a:rPr>
              <a:t> A</a:t>
            </a:r>
          </a:p>
          <a:p>
            <a:pPr eaLnBrk="1" hangingPunct="1">
              <a:spcBef>
                <a:spcPct val="50000"/>
              </a:spcBef>
            </a:pPr>
            <a:r>
              <a:rPr lang="en-GB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 am going to</a:t>
            </a:r>
          </a:p>
        </p:txBody>
      </p:sp>
      <p:sp>
        <p:nvSpPr>
          <p:cNvPr id="27" name="Text Box 6"/>
          <p:cNvSpPr txBox="1">
            <a:spLocks noChangeArrowheads="1"/>
          </p:cNvSpPr>
          <p:nvPr/>
        </p:nvSpPr>
        <p:spPr bwMode="auto">
          <a:xfrm>
            <a:off x="305961" y="1847758"/>
            <a:ext cx="5448299" cy="861774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En mi </a:t>
            </a:r>
            <a:r>
              <a:rPr lang="en-GB" sz="2000" b="1" dirty="0" err="1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tiempo</a:t>
            </a: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2000" b="1" dirty="0" err="1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libre</a:t>
            </a: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In my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freetime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En mi </a:t>
            </a:r>
            <a:r>
              <a:rPr lang="en-GB" sz="2000" b="1" dirty="0" err="1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ocio</a:t>
            </a: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In my free time</a:t>
            </a:r>
          </a:p>
        </p:txBody>
      </p:sp>
      <p:sp>
        <p:nvSpPr>
          <p:cNvPr id="22" name="Oval 21"/>
          <p:cNvSpPr/>
          <p:nvPr/>
        </p:nvSpPr>
        <p:spPr>
          <a:xfrm>
            <a:off x="2867147" y="2935776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3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523824" y="3707839"/>
            <a:ext cx="1943100" cy="92333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TIEMPO </a:t>
            </a:r>
            <a:r>
              <a:rPr lang="en-GB" altLang="es-ES" b="1" i="1" cap="all" dirty="0" err="1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lIBRE</a:t>
            </a:r>
            <a:endParaRPr lang="es-ES" b="1" cap="all" dirty="0">
              <a:ln w="9000" cmpd="sng">
                <a:solidFill>
                  <a:srgbClr val="002A00">
                    <a:shade val="50000"/>
                    <a:satMod val="120000"/>
                  </a:srgbClr>
                </a:solidFill>
                <a:prstDash val="solid"/>
              </a:ln>
              <a:solidFill>
                <a:srgbClr val="FF66FF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535547" y="4732435"/>
            <a:ext cx="1943100" cy="92333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TECNOLOGÍA</a:t>
            </a:r>
            <a:endParaRPr lang="es-ES" b="1" cap="all" dirty="0">
              <a:ln w="9000" cmpd="sng">
                <a:solidFill>
                  <a:srgbClr val="002A00">
                    <a:shade val="50000"/>
                    <a:satMod val="120000"/>
                  </a:srgbClr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29" name="28 Rectángulo"/>
          <p:cNvSpPr/>
          <p:nvPr/>
        </p:nvSpPr>
        <p:spPr>
          <a:xfrm>
            <a:off x="563682" y="5730508"/>
            <a:ext cx="1943100" cy="92333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DEPORTES</a:t>
            </a:r>
            <a:endParaRPr lang="es-ES" b="1" cap="all" dirty="0">
              <a:ln w="9000" cmpd="sng">
                <a:solidFill>
                  <a:srgbClr val="002A00">
                    <a:shade val="50000"/>
                    <a:satMod val="120000"/>
                  </a:srgbClr>
                </a:solidFill>
                <a:prstDash val="solid"/>
              </a:ln>
              <a:solidFill>
                <a:srgbClr val="92D05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31" name="30 CuadroTexto"/>
          <p:cNvSpPr txBox="1"/>
          <p:nvPr/>
        </p:nvSpPr>
        <p:spPr>
          <a:xfrm>
            <a:off x="6901680" y="1213430"/>
            <a:ext cx="4554583" cy="20313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Comic Sans MS" pitchFamily="66" charset="0"/>
              </a:rPr>
              <a:t>CON mi madre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with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my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mum</a:t>
            </a:r>
            <a:endParaRPr lang="es-ES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CON mi padre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with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my dad</a:t>
            </a:r>
            <a:endParaRPr lang="es-ES" dirty="0" smtClean="0"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CON mi hermano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with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my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brother</a:t>
            </a:r>
            <a:endParaRPr lang="es-ES" dirty="0" smtClean="0"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CON mi hermana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with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my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sister</a:t>
            </a:r>
            <a:endParaRPr lang="es-ES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CON mis amigos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with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my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friends</a:t>
            </a:r>
            <a:endParaRPr lang="es-ES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CON mi panda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with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my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group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of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friends</a:t>
            </a:r>
            <a:endParaRPr lang="es-ES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Sol</a:t>
            </a:r>
            <a:r>
              <a:rPr lang="es-ES" dirty="0" smtClean="0">
                <a:solidFill>
                  <a:schemeClr val="accent1"/>
                </a:solidFill>
                <a:latin typeface="Comic Sans MS" pitchFamily="66" charset="0"/>
              </a:rPr>
              <a:t>o/</a:t>
            </a:r>
            <a:r>
              <a:rPr lang="es-ES" dirty="0" smtClean="0">
                <a:solidFill>
                  <a:srgbClr val="FF66FF"/>
                </a:solidFill>
                <a:latin typeface="Comic Sans MS" pitchFamily="66" charset="0"/>
              </a:rPr>
              <a:t>a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by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myself</a:t>
            </a:r>
            <a:endParaRPr lang="es-ES" i="1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0" name="Oval 21"/>
          <p:cNvSpPr/>
          <p:nvPr/>
        </p:nvSpPr>
        <p:spPr>
          <a:xfrm>
            <a:off x="2541222" y="4169504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4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6" name="30 CuadroTexto"/>
          <p:cNvSpPr txBox="1"/>
          <p:nvPr/>
        </p:nvSpPr>
        <p:spPr>
          <a:xfrm>
            <a:off x="8194766" y="3401472"/>
            <a:ext cx="3336053" cy="646331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Comic Sans MS" pitchFamily="66" charset="0"/>
              </a:rPr>
              <a:t>En el parque  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in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the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park</a:t>
            </a:r>
            <a:endParaRPr lang="es-ES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En el instituto</a:t>
            </a:r>
            <a:r>
              <a:rPr lang="es-ES" i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at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school</a:t>
            </a:r>
            <a:endParaRPr lang="es-ES" dirty="0" smtClean="0">
              <a:latin typeface="Comic Sans MS" pitchFamily="66" charset="0"/>
            </a:endParaRPr>
          </a:p>
        </p:txBody>
      </p:sp>
      <p:sp>
        <p:nvSpPr>
          <p:cNvPr id="18" name="Oval 21"/>
          <p:cNvSpPr/>
          <p:nvPr/>
        </p:nvSpPr>
        <p:spPr>
          <a:xfrm>
            <a:off x="10866041" y="1963742"/>
            <a:ext cx="296574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5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473433" y="3695226"/>
            <a:ext cx="3754682" cy="3046988"/>
          </a:xfrm>
          <a:prstGeom prst="rect">
            <a:avLst/>
          </a:prstGeom>
          <a:solidFill>
            <a:srgbClr val="FFFF00"/>
          </a:solidFill>
          <a:ln w="25400" cap="flat" cmpd="sng" algn="ctr">
            <a:solidFill>
              <a:srgbClr val="C0504D"/>
            </a:solidFill>
            <a:prstDash val="solid"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Siempre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A</a:t>
            </a:r>
            <a:r>
              <a:rPr lang="en-GB" sz="1400" b="1" kern="0" dirty="0" smtClean="0">
                <a:solidFill>
                  <a:srgbClr val="FF0000"/>
                </a:solidFill>
                <a:latin typeface="Calibri"/>
              </a:rPr>
              <a:t>lways</a:t>
            </a:r>
            <a:endParaRPr lang="en-GB" sz="1400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sz="1400" b="1" kern="0" dirty="0" err="1">
                <a:solidFill>
                  <a:srgbClr val="000000"/>
                </a:solidFill>
                <a:latin typeface="Calibri"/>
              </a:rPr>
              <a:t>Todo</a:t>
            </a:r>
            <a:r>
              <a:rPr lang="en-GB" sz="1400" b="1" kern="0" dirty="0">
                <a:solidFill>
                  <a:srgbClr val="000000"/>
                </a:solidFill>
                <a:latin typeface="Calibri"/>
              </a:rPr>
              <a:t> el </a:t>
            </a:r>
            <a:r>
              <a:rPr lang="en-GB" sz="1400" b="1" kern="0" dirty="0" err="1">
                <a:solidFill>
                  <a:srgbClr val="000000"/>
                </a:solidFill>
                <a:latin typeface="Calibri"/>
              </a:rPr>
              <a:t>tiempo</a:t>
            </a:r>
            <a:r>
              <a:rPr lang="en-GB" sz="1400" b="1" kern="0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All the time</a:t>
            </a:r>
          </a:p>
          <a:p>
            <a:pPr>
              <a:defRPr/>
            </a:pP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Todos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los </a:t>
            </a: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dias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E</a:t>
            </a:r>
            <a:r>
              <a:rPr lang="en-GB" sz="1400" b="1" kern="0" dirty="0" smtClean="0">
                <a:solidFill>
                  <a:srgbClr val="FF0000"/>
                </a:solidFill>
                <a:latin typeface="Calibri"/>
              </a:rPr>
              <a:t>veryday</a:t>
            </a:r>
            <a:endParaRPr lang="en-GB" sz="1400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sz="2400" b="1" kern="0" dirty="0" err="1">
                <a:solidFill>
                  <a:srgbClr val="000000"/>
                </a:solidFill>
                <a:latin typeface="Calibri"/>
              </a:rPr>
              <a:t>Normalmente</a:t>
            </a:r>
            <a:r>
              <a:rPr lang="en-GB" sz="2400" b="1" kern="0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GB" sz="2400" b="1" kern="0" dirty="0">
                <a:solidFill>
                  <a:srgbClr val="FF0000"/>
                </a:solidFill>
                <a:latin typeface="Calibri"/>
              </a:rPr>
              <a:t>Usually</a:t>
            </a:r>
            <a:endParaRPr lang="en-GB" sz="1400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A </a:t>
            </a: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veces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S</a:t>
            </a:r>
            <a:r>
              <a:rPr lang="en-GB" sz="1400" b="1" kern="0" dirty="0" smtClean="0">
                <a:solidFill>
                  <a:srgbClr val="FF0000"/>
                </a:solidFill>
                <a:latin typeface="Calibri"/>
              </a:rPr>
              <a:t>ometimes</a:t>
            </a:r>
            <a:endParaRPr lang="en-GB" sz="1400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Los fines de </a:t>
            </a: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semana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A</a:t>
            </a:r>
            <a:r>
              <a:rPr lang="en-GB" sz="1400" b="1" kern="0" dirty="0" smtClean="0">
                <a:solidFill>
                  <a:srgbClr val="FF0000"/>
                </a:solidFill>
                <a:latin typeface="Calibri"/>
              </a:rPr>
              <a:t>t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the weekends</a:t>
            </a:r>
          </a:p>
          <a:p>
            <a:pPr>
              <a:defRPr/>
            </a:pPr>
            <a:r>
              <a:rPr lang="en-GB" sz="1400" b="1" dirty="0">
                <a:solidFill>
                  <a:prstClr val="black"/>
                </a:solidFill>
                <a:latin typeface="Calibri"/>
              </a:rPr>
              <a:t>De </a:t>
            </a:r>
            <a:r>
              <a:rPr lang="en-GB" sz="1400" b="1" dirty="0" err="1">
                <a:solidFill>
                  <a:prstClr val="black"/>
                </a:solidFill>
                <a:latin typeface="Calibri"/>
              </a:rPr>
              <a:t>vez</a:t>
            </a:r>
            <a:r>
              <a:rPr lang="en-GB" sz="1400" b="1" dirty="0">
                <a:solidFill>
                  <a:prstClr val="black"/>
                </a:solidFill>
                <a:latin typeface="Calibri"/>
              </a:rPr>
              <a:t> en </a:t>
            </a:r>
            <a:r>
              <a:rPr lang="en-GB" sz="1400" b="1" dirty="0" err="1">
                <a:solidFill>
                  <a:prstClr val="black"/>
                </a:solidFill>
                <a:latin typeface="Calibri"/>
              </a:rPr>
              <a:t>cuando</a:t>
            </a:r>
            <a:r>
              <a:rPr lang="en-GB" sz="1400" b="1" dirty="0">
                <a:solidFill>
                  <a:prstClr val="black"/>
                </a:solidFill>
                <a:latin typeface="Calibri"/>
              </a:rPr>
              <a:t>  </a:t>
            </a:r>
            <a:r>
              <a:rPr lang="en-GB" sz="1400" b="1" dirty="0">
                <a:solidFill>
                  <a:srgbClr val="FF0000"/>
                </a:solidFill>
                <a:latin typeface="Calibri"/>
              </a:rPr>
              <a:t>Once in a while</a:t>
            </a:r>
          </a:p>
          <a:p>
            <a:pPr>
              <a:defRPr/>
            </a:pP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Nunca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 smtClean="0">
                <a:solidFill>
                  <a:srgbClr val="FF0000"/>
                </a:solidFill>
                <a:latin typeface="Calibri"/>
              </a:rPr>
              <a:t>never</a:t>
            </a:r>
          </a:p>
          <a:p>
            <a:pPr>
              <a:defRPr/>
            </a:pPr>
            <a:r>
              <a:rPr lang="es-ES" sz="1400" b="1" kern="0" dirty="0" smtClean="0">
                <a:latin typeface="Calibri"/>
              </a:rPr>
              <a:t>Diariamente</a:t>
            </a:r>
            <a:r>
              <a:rPr lang="es-ES" sz="1400" b="1" kern="0" dirty="0" smtClean="0">
                <a:solidFill>
                  <a:srgbClr val="FF0000"/>
                </a:solidFill>
                <a:latin typeface="Calibri"/>
              </a:rPr>
              <a:t> </a:t>
            </a:r>
            <a:r>
              <a:rPr lang="es-ES" sz="1400" b="1" kern="0" dirty="0" err="1" smtClean="0">
                <a:solidFill>
                  <a:srgbClr val="FF0000"/>
                </a:solidFill>
                <a:latin typeface="Calibri"/>
              </a:rPr>
              <a:t>Daily</a:t>
            </a:r>
            <a:endParaRPr lang="es-ES" sz="1400" b="1" kern="0" dirty="0" smtClean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s-ES" sz="1400" b="1" kern="0" dirty="0" smtClean="0">
                <a:latin typeface="Calibri"/>
              </a:rPr>
              <a:t>Una vez a la semana </a:t>
            </a:r>
            <a:r>
              <a:rPr lang="es-ES" sz="1400" b="1" kern="0" dirty="0" smtClean="0">
                <a:solidFill>
                  <a:srgbClr val="FF0000"/>
                </a:solidFill>
                <a:latin typeface="Calibri"/>
              </a:rPr>
              <a:t>Once a </a:t>
            </a:r>
            <a:r>
              <a:rPr lang="es-ES" sz="1400" b="1" kern="0" dirty="0" err="1" smtClean="0">
                <a:solidFill>
                  <a:srgbClr val="FF0000"/>
                </a:solidFill>
                <a:latin typeface="Calibri"/>
              </a:rPr>
              <a:t>week</a:t>
            </a:r>
            <a:endParaRPr lang="es-ES" sz="1400" b="1" kern="0" dirty="0" smtClean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s-ES" sz="1400" b="1" kern="0" dirty="0" smtClean="0">
                <a:latin typeface="Calibri"/>
              </a:rPr>
              <a:t>Dos veces a la semana </a:t>
            </a:r>
            <a:r>
              <a:rPr lang="es-ES" sz="1400" b="1" kern="0" dirty="0" err="1" smtClean="0">
                <a:solidFill>
                  <a:srgbClr val="FF0000"/>
                </a:solidFill>
                <a:latin typeface="Calibri"/>
              </a:rPr>
              <a:t>Twice</a:t>
            </a:r>
            <a:r>
              <a:rPr lang="es-ES" sz="1400" b="1" kern="0" dirty="0" smtClean="0">
                <a:solidFill>
                  <a:srgbClr val="FF0000"/>
                </a:solidFill>
                <a:latin typeface="Calibri"/>
              </a:rPr>
              <a:t> a </a:t>
            </a:r>
            <a:r>
              <a:rPr lang="es-ES" sz="1400" b="1" kern="0" dirty="0" err="1" smtClean="0">
                <a:solidFill>
                  <a:srgbClr val="FF0000"/>
                </a:solidFill>
                <a:latin typeface="Calibri"/>
              </a:rPr>
              <a:t>week</a:t>
            </a:r>
            <a:endParaRPr lang="es-ES" sz="1400" b="1" kern="0" dirty="0" smtClean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s-ES" sz="1400" b="1" kern="0" dirty="0" smtClean="0">
                <a:latin typeface="Calibri"/>
              </a:rPr>
              <a:t>Muchas veces </a:t>
            </a:r>
            <a:r>
              <a:rPr lang="es-ES" sz="1400" b="1" kern="0" dirty="0" err="1" smtClean="0">
                <a:solidFill>
                  <a:srgbClr val="FF0000"/>
                </a:solidFill>
                <a:latin typeface="Calibri"/>
              </a:rPr>
              <a:t>Many</a:t>
            </a:r>
            <a:r>
              <a:rPr lang="es-ES" sz="1400" b="1" kern="0" dirty="0" smtClean="0">
                <a:solidFill>
                  <a:srgbClr val="FF0000"/>
                </a:solidFill>
                <a:latin typeface="Calibri"/>
              </a:rPr>
              <a:t> times</a:t>
            </a:r>
          </a:p>
          <a:p>
            <a:pPr>
              <a:defRPr/>
            </a:pPr>
            <a:r>
              <a:rPr lang="es-ES" sz="1400" b="1" kern="0" dirty="0" smtClean="0">
                <a:latin typeface="Calibri"/>
              </a:rPr>
              <a:t>Ocasionalmente</a:t>
            </a:r>
            <a:r>
              <a:rPr lang="es-ES" sz="1400" b="1" kern="0" dirty="0" smtClean="0">
                <a:solidFill>
                  <a:srgbClr val="FF0000"/>
                </a:solidFill>
                <a:latin typeface="Calibri"/>
              </a:rPr>
              <a:t> </a:t>
            </a:r>
            <a:r>
              <a:rPr lang="es-ES" sz="1400" b="1" kern="0" dirty="0" err="1" smtClean="0">
                <a:solidFill>
                  <a:srgbClr val="FF0000"/>
                </a:solidFill>
                <a:latin typeface="Calibri"/>
              </a:rPr>
              <a:t>Ocasionally</a:t>
            </a:r>
            <a:endParaRPr lang="en-GB" sz="1400" b="1" kern="0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23" name="Oval 21"/>
          <p:cNvSpPr/>
          <p:nvPr/>
        </p:nvSpPr>
        <p:spPr>
          <a:xfrm>
            <a:off x="11140981" y="4074653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6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325680" y="936057"/>
            <a:ext cx="5988033" cy="784830"/>
          </a:xfrm>
          <a:prstGeom prst="rect">
            <a:avLst/>
          </a:prstGeom>
          <a:solidFill>
            <a:srgbClr val="7030A0"/>
          </a:solidFill>
          <a:ln w="9525">
            <a:solidFill>
              <a:srgbClr val="00B05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 err="1" smtClean="0">
                <a:solidFill>
                  <a:schemeClr val="bg1"/>
                </a:solidFill>
                <a:latin typeface="Comic Sans MS" pitchFamily="66" charset="0"/>
                <a:cs typeface="Arial" panose="020B0604020202020204" pitchFamily="34" charset="0"/>
              </a:rPr>
              <a:t>Cuando</a:t>
            </a:r>
            <a:r>
              <a:rPr lang="en-GB" dirty="0" smtClean="0">
                <a:solidFill>
                  <a:schemeClr val="bg1"/>
                </a:solidFill>
                <a:latin typeface="Comic Sans MS" pitchFamily="66" charset="0"/>
                <a:cs typeface="Arial" panose="020B0604020202020204" pitchFamily="34" charset="0"/>
              </a:rPr>
              <a:t> sea mayor… </a:t>
            </a:r>
            <a:r>
              <a:rPr lang="en-GB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When I am older</a:t>
            </a:r>
          </a:p>
          <a:p>
            <a:pPr eaLnBrk="1" hangingPunct="1">
              <a:spcBef>
                <a:spcPct val="50000"/>
              </a:spcBef>
            </a:pPr>
            <a:r>
              <a:rPr lang="en-GB" dirty="0" err="1" smtClean="0">
                <a:solidFill>
                  <a:schemeClr val="bg1"/>
                </a:solidFill>
                <a:latin typeface="Comic Sans MS" pitchFamily="66" charset="0"/>
                <a:cs typeface="Arial" panose="020B0604020202020204" pitchFamily="34" charset="0"/>
              </a:rPr>
              <a:t>En</a:t>
            </a:r>
            <a:r>
              <a:rPr lang="en-GB" dirty="0" smtClean="0">
                <a:solidFill>
                  <a:schemeClr val="bg1"/>
                </a:solidFill>
                <a:latin typeface="Comic Sans MS" pitchFamily="66" charset="0"/>
                <a:cs typeface="Arial" panose="020B0604020202020204" pitchFamily="34" charset="0"/>
              </a:rPr>
              <a:t> el </a:t>
            </a:r>
            <a:r>
              <a:rPr lang="en-GB" dirty="0" err="1" smtClean="0">
                <a:solidFill>
                  <a:schemeClr val="bg1"/>
                </a:solidFill>
                <a:latin typeface="Comic Sans MS" pitchFamily="66" charset="0"/>
                <a:cs typeface="Arial" panose="020B0604020202020204" pitchFamily="34" charset="0"/>
              </a:rPr>
              <a:t>futuro</a:t>
            </a:r>
            <a:r>
              <a:rPr lang="en-GB" dirty="0" smtClean="0">
                <a:solidFill>
                  <a:schemeClr val="bg1"/>
                </a:solidFill>
                <a:latin typeface="Comic Sans MS" pitchFamily="66" charset="0"/>
                <a:cs typeface="Arial" panose="020B0604020202020204" pitchFamily="34" charset="0"/>
              </a:rPr>
              <a:t>… </a:t>
            </a:r>
            <a:r>
              <a:rPr lang="en-GB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In the future</a:t>
            </a:r>
            <a:endParaRPr lang="en-GB" i="1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</p:txBody>
      </p:sp>
      <p:sp>
        <p:nvSpPr>
          <p:cNvPr id="17" name="Oval 21"/>
          <p:cNvSpPr/>
          <p:nvPr/>
        </p:nvSpPr>
        <p:spPr>
          <a:xfrm>
            <a:off x="5787985" y="1169221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1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1" name="Oval 21"/>
          <p:cNvSpPr/>
          <p:nvPr/>
        </p:nvSpPr>
        <p:spPr>
          <a:xfrm>
            <a:off x="5335130" y="1921276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2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5" name="Oval 21"/>
          <p:cNvSpPr/>
          <p:nvPr/>
        </p:nvSpPr>
        <p:spPr>
          <a:xfrm>
            <a:off x="7228115" y="3724637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7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037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13851" y="334401"/>
            <a:ext cx="8226582" cy="869399"/>
          </a:xfrm>
        </p:spPr>
        <p:txBody>
          <a:bodyPr>
            <a:normAutofit fontScale="90000"/>
          </a:bodyPr>
          <a:lstStyle/>
          <a:p>
            <a:pPr marL="342900" indent="-342900"/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solias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hacer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el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pasado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28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28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2800" dirty="0" smtClean="0">
                <a:solidFill>
                  <a:srgbClr val="FF0000"/>
                </a:solidFill>
                <a:latin typeface="Britannic Bold" pitchFamily="34" charset="0"/>
              </a:rPr>
              <a:t>What did you used to do in your free time in the past?</a:t>
            </a:r>
          </a:p>
        </p:txBody>
      </p:sp>
      <p:sp>
        <p:nvSpPr>
          <p:cNvPr id="17" name="Oval 21"/>
          <p:cNvSpPr/>
          <p:nvPr/>
        </p:nvSpPr>
        <p:spPr>
          <a:xfrm>
            <a:off x="2269315" y="1044560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1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407085" y="2584312"/>
            <a:ext cx="3236448" cy="784830"/>
          </a:xfrm>
          <a:prstGeom prst="rect">
            <a:avLst/>
          </a:prstGeom>
          <a:noFill/>
          <a:ln w="57150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i="1" dirty="0" smtClean="0">
                <a:latin typeface="Comic Sans MS" pitchFamily="66" charset="0"/>
                <a:cs typeface="Arial" panose="020B0604020202020204" pitchFamily="34" charset="0"/>
              </a:rPr>
              <a:t> SOL</a:t>
            </a:r>
            <a:r>
              <a:rPr lang="en-GB" b="1" i="1" dirty="0" smtClean="0">
                <a:solidFill>
                  <a:srgbClr val="00B050"/>
                </a:solidFill>
                <a:latin typeface="Comic Sans MS" pitchFamily="66" charset="0"/>
                <a:cs typeface="Arial" panose="020B0604020202020204" pitchFamily="34" charset="0"/>
              </a:rPr>
              <a:t>IA</a:t>
            </a:r>
            <a:r>
              <a:rPr lang="en-GB" b="1" i="1" dirty="0" smtClean="0">
                <a:latin typeface="Comic Sans MS" pitchFamily="66" charset="0"/>
                <a:cs typeface="Arial" panose="020B0604020202020204" pitchFamily="34" charset="0"/>
              </a:rPr>
              <a:t>…</a:t>
            </a:r>
            <a:endParaRPr lang="en-GB" b="1" i="1" dirty="0" smtClean="0">
              <a:solidFill>
                <a:srgbClr val="FF66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 </a:t>
            </a:r>
            <a:r>
              <a:rPr lang="en-GB" b="1" i="1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u</a:t>
            </a:r>
            <a:r>
              <a:rPr lang="en-GB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sed to....</a:t>
            </a:r>
          </a:p>
        </p:txBody>
      </p:sp>
      <p:sp>
        <p:nvSpPr>
          <p:cNvPr id="21" name="Oval 21"/>
          <p:cNvSpPr/>
          <p:nvPr/>
        </p:nvSpPr>
        <p:spPr>
          <a:xfrm>
            <a:off x="3742027" y="2727700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2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6" name="25 Rectángulo"/>
          <p:cNvSpPr/>
          <p:nvPr/>
        </p:nvSpPr>
        <p:spPr>
          <a:xfrm>
            <a:off x="11530819" y="274265"/>
            <a:ext cx="440788" cy="46166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itannic Bold" pitchFamily="34" charset="0"/>
              </a:rPr>
              <a:t>3</a:t>
            </a:r>
            <a:endParaRPr lang="es-E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7" name="Text Box 6"/>
          <p:cNvSpPr txBox="1">
            <a:spLocks noChangeArrowheads="1"/>
          </p:cNvSpPr>
          <p:nvPr/>
        </p:nvSpPr>
        <p:spPr bwMode="auto">
          <a:xfrm>
            <a:off x="468924" y="1509093"/>
            <a:ext cx="5448299" cy="861774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En mi </a:t>
            </a:r>
            <a:r>
              <a:rPr lang="en-GB" sz="2000" b="1" dirty="0" err="1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tiempo</a:t>
            </a: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2000" b="1" dirty="0" err="1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libre</a:t>
            </a: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In my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freetime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En mi </a:t>
            </a:r>
            <a:r>
              <a:rPr lang="en-GB" sz="2000" b="1" dirty="0" err="1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ocio</a:t>
            </a: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In my free time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63081" y="3715053"/>
            <a:ext cx="2385920" cy="2945999"/>
            <a:chOff x="463081" y="3715053"/>
            <a:chExt cx="2385920" cy="2945999"/>
          </a:xfrm>
        </p:grpSpPr>
        <p:sp>
          <p:nvSpPr>
            <p:cNvPr id="22" name="Oval 21"/>
            <p:cNvSpPr/>
            <p:nvPr/>
          </p:nvSpPr>
          <p:spPr>
            <a:xfrm>
              <a:off x="463081" y="4141211"/>
              <a:ext cx="325925" cy="30781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</a:rPr>
                <a:t>3</a:t>
              </a:r>
              <a:endPara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5" name="14 Rectángulo"/>
            <p:cNvSpPr/>
            <p:nvPr/>
          </p:nvSpPr>
          <p:spPr>
            <a:xfrm>
              <a:off x="866043" y="3715053"/>
              <a:ext cx="1943100" cy="923330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txBody>
            <a:bodyPr wrap="square">
              <a:spAutoFit/>
            </a:bodyPr>
            <a:lstStyle/>
            <a:p>
              <a:pPr algn="ctr" eaLnBrk="1" hangingPunct="1">
                <a:defRPr/>
              </a:pPr>
              <a:r>
                <a:rPr lang="en-GB" altLang="es-ES" b="1" i="1" cap="all" dirty="0" smtClean="0">
                  <a:ln w="9000" cmpd="sng">
                    <a:solidFill>
                      <a:srgbClr val="002A00">
                        <a:shade val="50000"/>
                        <a:satMod val="120000"/>
                      </a:srgbClr>
                    </a:solidFill>
                    <a:prstDash val="solid"/>
                  </a:ln>
                  <a:solidFill>
                    <a:srgbClr val="FF66FF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Comic Sans MS" pitchFamily="66" charset="0"/>
                  <a:ea typeface="+mn-ea"/>
                </a:rPr>
                <a:t>VERBOS </a:t>
              </a:r>
            </a:p>
            <a:p>
              <a:pPr algn="ctr" eaLnBrk="1" hangingPunct="1">
                <a:defRPr/>
              </a:pPr>
              <a:r>
                <a:rPr lang="en-GB" altLang="es-ES" b="1" i="1" cap="all" dirty="0" smtClean="0">
                  <a:ln w="9000" cmpd="sng">
                    <a:solidFill>
                      <a:srgbClr val="002A00">
                        <a:shade val="50000"/>
                        <a:satMod val="120000"/>
                      </a:srgbClr>
                    </a:solidFill>
                    <a:prstDash val="solid"/>
                  </a:ln>
                  <a:solidFill>
                    <a:srgbClr val="FF66FF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Comic Sans MS" pitchFamily="66" charset="0"/>
                  <a:ea typeface="+mn-ea"/>
                </a:rPr>
                <a:t>DE </a:t>
              </a:r>
            </a:p>
            <a:p>
              <a:pPr algn="ctr" eaLnBrk="1" hangingPunct="1">
                <a:defRPr/>
              </a:pPr>
              <a:r>
                <a:rPr lang="en-GB" altLang="es-ES" b="1" i="1" cap="all" dirty="0" smtClean="0">
                  <a:ln w="9000" cmpd="sng">
                    <a:solidFill>
                      <a:srgbClr val="002A00">
                        <a:shade val="50000"/>
                        <a:satMod val="120000"/>
                      </a:srgbClr>
                    </a:solidFill>
                    <a:prstDash val="solid"/>
                  </a:ln>
                  <a:solidFill>
                    <a:srgbClr val="FF66FF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Comic Sans MS" pitchFamily="66" charset="0"/>
                  <a:ea typeface="+mn-ea"/>
                </a:rPr>
                <a:t>TIEMPO </a:t>
              </a:r>
              <a:r>
                <a:rPr lang="en-GB" altLang="es-ES" b="1" i="1" cap="all" dirty="0" err="1" smtClean="0">
                  <a:ln w="9000" cmpd="sng">
                    <a:solidFill>
                      <a:srgbClr val="002A00">
                        <a:shade val="50000"/>
                        <a:satMod val="120000"/>
                      </a:srgbClr>
                    </a:solidFill>
                    <a:prstDash val="solid"/>
                  </a:ln>
                  <a:solidFill>
                    <a:srgbClr val="FF66FF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Comic Sans MS" pitchFamily="66" charset="0"/>
                  <a:ea typeface="+mn-ea"/>
                </a:rPr>
                <a:t>lIBRE</a:t>
              </a:r>
              <a:endParaRPr lang="es-ES" b="1" cap="all" dirty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n-ea"/>
              </a:endParaRPr>
            </a:p>
          </p:txBody>
        </p:sp>
        <p:sp>
          <p:nvSpPr>
            <p:cNvPr id="28" name="27 Rectángulo"/>
            <p:cNvSpPr/>
            <p:nvPr/>
          </p:nvSpPr>
          <p:spPr>
            <a:xfrm>
              <a:off x="877766" y="4739649"/>
              <a:ext cx="1943100" cy="923330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txBody>
            <a:bodyPr wrap="square">
              <a:spAutoFit/>
            </a:bodyPr>
            <a:lstStyle/>
            <a:p>
              <a:pPr algn="ctr" eaLnBrk="1" hangingPunct="1">
                <a:defRPr/>
              </a:pPr>
              <a:r>
                <a:rPr lang="en-GB" altLang="es-ES" b="1" i="1" cap="all" dirty="0" smtClean="0">
                  <a:ln w="9000" cmpd="sng">
                    <a:solidFill>
                      <a:srgbClr val="002A00">
                        <a:shade val="50000"/>
                        <a:satMod val="120000"/>
                      </a:srgbClr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Comic Sans MS" pitchFamily="66" charset="0"/>
                  <a:ea typeface="+mn-ea"/>
                </a:rPr>
                <a:t>VERBOS </a:t>
              </a:r>
            </a:p>
            <a:p>
              <a:pPr algn="ctr" eaLnBrk="1" hangingPunct="1">
                <a:defRPr/>
              </a:pPr>
              <a:r>
                <a:rPr lang="en-GB" altLang="es-ES" b="1" i="1" cap="all" dirty="0" smtClean="0">
                  <a:ln w="9000" cmpd="sng">
                    <a:solidFill>
                      <a:srgbClr val="002A00">
                        <a:shade val="50000"/>
                        <a:satMod val="120000"/>
                      </a:srgbClr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Comic Sans MS" pitchFamily="66" charset="0"/>
                  <a:ea typeface="+mn-ea"/>
                </a:rPr>
                <a:t>DE </a:t>
              </a:r>
            </a:p>
            <a:p>
              <a:pPr algn="ctr" eaLnBrk="1" hangingPunct="1">
                <a:defRPr/>
              </a:pPr>
              <a:r>
                <a:rPr lang="en-GB" altLang="es-ES" b="1" i="1" cap="all" dirty="0" smtClean="0">
                  <a:ln w="9000" cmpd="sng">
                    <a:solidFill>
                      <a:srgbClr val="002A00">
                        <a:shade val="50000"/>
                        <a:satMod val="120000"/>
                      </a:srgbClr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Comic Sans MS" pitchFamily="66" charset="0"/>
                  <a:ea typeface="+mn-ea"/>
                </a:rPr>
                <a:t>TECNOLOGÍA</a:t>
              </a:r>
              <a:endParaRPr lang="es-ES" b="1" cap="all" dirty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n-ea"/>
              </a:endParaRPr>
            </a:p>
          </p:txBody>
        </p:sp>
        <p:sp>
          <p:nvSpPr>
            <p:cNvPr id="29" name="28 Rectángulo"/>
            <p:cNvSpPr/>
            <p:nvPr/>
          </p:nvSpPr>
          <p:spPr>
            <a:xfrm>
              <a:off x="905901" y="5737722"/>
              <a:ext cx="1943100" cy="923330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txBody>
            <a:bodyPr wrap="square">
              <a:spAutoFit/>
            </a:bodyPr>
            <a:lstStyle/>
            <a:p>
              <a:pPr algn="ctr" eaLnBrk="1" hangingPunct="1">
                <a:defRPr/>
              </a:pPr>
              <a:r>
                <a:rPr lang="en-GB" altLang="es-ES" b="1" i="1" cap="all" dirty="0" smtClean="0">
                  <a:ln w="9000" cmpd="sng">
                    <a:solidFill>
                      <a:srgbClr val="002A00">
                        <a:shade val="50000"/>
                        <a:satMod val="120000"/>
                      </a:srgbClr>
                    </a:solidFill>
                    <a:prstDash val="solid"/>
                  </a:ln>
                  <a:solidFill>
                    <a:srgbClr val="92D050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Comic Sans MS" pitchFamily="66" charset="0"/>
                  <a:ea typeface="+mn-ea"/>
                </a:rPr>
                <a:t>VERBOS </a:t>
              </a:r>
            </a:p>
            <a:p>
              <a:pPr algn="ctr" eaLnBrk="1" hangingPunct="1">
                <a:defRPr/>
              </a:pPr>
              <a:r>
                <a:rPr lang="en-GB" altLang="es-ES" b="1" i="1" cap="all" dirty="0" smtClean="0">
                  <a:ln w="9000" cmpd="sng">
                    <a:solidFill>
                      <a:srgbClr val="002A00">
                        <a:shade val="50000"/>
                        <a:satMod val="120000"/>
                      </a:srgbClr>
                    </a:solidFill>
                    <a:prstDash val="solid"/>
                  </a:ln>
                  <a:solidFill>
                    <a:srgbClr val="92D050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Comic Sans MS" pitchFamily="66" charset="0"/>
                  <a:ea typeface="+mn-ea"/>
                </a:rPr>
                <a:t>DE </a:t>
              </a:r>
            </a:p>
            <a:p>
              <a:pPr algn="ctr" eaLnBrk="1" hangingPunct="1">
                <a:defRPr/>
              </a:pPr>
              <a:r>
                <a:rPr lang="en-GB" altLang="es-ES" b="1" i="1" cap="all" dirty="0" smtClean="0">
                  <a:ln w="9000" cmpd="sng">
                    <a:solidFill>
                      <a:srgbClr val="002A00">
                        <a:shade val="50000"/>
                        <a:satMod val="120000"/>
                      </a:srgbClr>
                    </a:solidFill>
                    <a:prstDash val="solid"/>
                  </a:ln>
                  <a:solidFill>
                    <a:srgbClr val="92D050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Comic Sans MS" pitchFamily="66" charset="0"/>
                  <a:ea typeface="+mn-ea"/>
                </a:rPr>
                <a:t>DEPORTES</a:t>
              </a:r>
              <a:endParaRPr lang="es-ES" b="1" cap="all" dirty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n-ea"/>
              </a:endParaRPr>
            </a:p>
          </p:txBody>
        </p:sp>
      </p:grpSp>
      <p:sp>
        <p:nvSpPr>
          <p:cNvPr id="31" name="30 CuadroTexto"/>
          <p:cNvSpPr txBox="1"/>
          <p:nvPr/>
        </p:nvSpPr>
        <p:spPr>
          <a:xfrm>
            <a:off x="6772630" y="1213431"/>
            <a:ext cx="4554583" cy="20313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Comic Sans MS" pitchFamily="66" charset="0"/>
              </a:rPr>
              <a:t>CON mi madre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with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my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mum</a:t>
            </a:r>
            <a:endParaRPr lang="es-ES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CON mi padre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with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my dad</a:t>
            </a:r>
            <a:endParaRPr lang="es-ES" dirty="0" smtClean="0"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CON mi hermano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with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my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brother</a:t>
            </a:r>
            <a:endParaRPr lang="es-ES" dirty="0" smtClean="0"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CON mi hermana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with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my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sister</a:t>
            </a:r>
            <a:endParaRPr lang="es-ES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CON mis amigos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with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my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friends</a:t>
            </a:r>
            <a:endParaRPr lang="es-ES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CON mi panda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with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my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group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of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friends</a:t>
            </a:r>
            <a:endParaRPr lang="es-ES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Sol</a:t>
            </a:r>
            <a:r>
              <a:rPr lang="es-ES" dirty="0" smtClean="0">
                <a:solidFill>
                  <a:schemeClr val="accent1"/>
                </a:solidFill>
                <a:latin typeface="Comic Sans MS" pitchFamily="66" charset="0"/>
              </a:rPr>
              <a:t>o/</a:t>
            </a:r>
            <a:r>
              <a:rPr lang="es-ES" dirty="0" smtClean="0">
                <a:solidFill>
                  <a:srgbClr val="FF66FF"/>
                </a:solidFill>
                <a:latin typeface="Comic Sans MS" pitchFamily="66" charset="0"/>
              </a:rPr>
              <a:t>a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by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myself</a:t>
            </a:r>
            <a:endParaRPr lang="es-ES" i="1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0" name="Oval 21"/>
          <p:cNvSpPr/>
          <p:nvPr/>
        </p:nvSpPr>
        <p:spPr>
          <a:xfrm>
            <a:off x="10845342" y="1939980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4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6" name="30 CuadroTexto"/>
          <p:cNvSpPr txBox="1"/>
          <p:nvPr/>
        </p:nvSpPr>
        <p:spPr>
          <a:xfrm>
            <a:off x="8194766" y="3401472"/>
            <a:ext cx="3336053" cy="646331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Comic Sans MS" pitchFamily="66" charset="0"/>
              </a:rPr>
              <a:t>En el parque  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in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the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park</a:t>
            </a:r>
            <a:endParaRPr lang="es-ES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En el instituto</a:t>
            </a:r>
            <a:r>
              <a:rPr lang="es-ES" i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i="1" dirty="0" smtClean="0">
                <a:solidFill>
                  <a:srgbClr val="FF0000"/>
                </a:solidFill>
                <a:latin typeface="Comic Sans MS" pitchFamily="66" charset="0"/>
              </a:rPr>
              <a:t>at </a:t>
            </a:r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school</a:t>
            </a:r>
            <a:endParaRPr lang="es-ES" dirty="0" smtClean="0">
              <a:latin typeface="Comic Sans MS" pitchFamily="66" charset="0"/>
            </a:endParaRPr>
          </a:p>
        </p:txBody>
      </p:sp>
      <p:sp>
        <p:nvSpPr>
          <p:cNvPr id="18" name="Oval 21"/>
          <p:cNvSpPr/>
          <p:nvPr/>
        </p:nvSpPr>
        <p:spPr>
          <a:xfrm>
            <a:off x="11054347" y="3539584"/>
            <a:ext cx="296574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5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386347" y="3693492"/>
            <a:ext cx="3754682" cy="3046988"/>
          </a:xfrm>
          <a:prstGeom prst="rect">
            <a:avLst/>
          </a:prstGeom>
          <a:solidFill>
            <a:srgbClr val="FFFF00"/>
          </a:solidFill>
          <a:ln w="25400" cap="flat" cmpd="sng" algn="ctr">
            <a:solidFill>
              <a:srgbClr val="C0504D"/>
            </a:solidFill>
            <a:prstDash val="solid"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Siempre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A</a:t>
            </a:r>
            <a:r>
              <a:rPr lang="en-GB" sz="1400" b="1" kern="0" dirty="0" smtClean="0">
                <a:solidFill>
                  <a:srgbClr val="FF0000"/>
                </a:solidFill>
                <a:latin typeface="Calibri"/>
              </a:rPr>
              <a:t>lways</a:t>
            </a:r>
            <a:endParaRPr lang="en-GB" sz="1400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sz="1400" b="1" kern="0" dirty="0" err="1">
                <a:solidFill>
                  <a:srgbClr val="000000"/>
                </a:solidFill>
                <a:latin typeface="Calibri"/>
              </a:rPr>
              <a:t>Todo</a:t>
            </a:r>
            <a:r>
              <a:rPr lang="en-GB" sz="1400" b="1" kern="0" dirty="0">
                <a:solidFill>
                  <a:srgbClr val="000000"/>
                </a:solidFill>
                <a:latin typeface="Calibri"/>
              </a:rPr>
              <a:t> el </a:t>
            </a:r>
            <a:r>
              <a:rPr lang="en-GB" sz="1400" b="1" kern="0" dirty="0" err="1">
                <a:solidFill>
                  <a:srgbClr val="000000"/>
                </a:solidFill>
                <a:latin typeface="Calibri"/>
              </a:rPr>
              <a:t>tiempo</a:t>
            </a:r>
            <a:r>
              <a:rPr lang="en-GB" sz="1400" b="1" kern="0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All the time</a:t>
            </a:r>
          </a:p>
          <a:p>
            <a:pPr>
              <a:defRPr/>
            </a:pP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Todos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los </a:t>
            </a: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dias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E</a:t>
            </a:r>
            <a:r>
              <a:rPr lang="en-GB" sz="1400" b="1" kern="0" dirty="0" smtClean="0">
                <a:solidFill>
                  <a:srgbClr val="FF0000"/>
                </a:solidFill>
                <a:latin typeface="Calibri"/>
              </a:rPr>
              <a:t>veryday</a:t>
            </a:r>
            <a:endParaRPr lang="en-GB" sz="1400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sz="2400" b="1" kern="0" dirty="0" err="1">
                <a:solidFill>
                  <a:srgbClr val="000000"/>
                </a:solidFill>
                <a:latin typeface="Calibri"/>
              </a:rPr>
              <a:t>Normalmente</a:t>
            </a:r>
            <a:r>
              <a:rPr lang="en-GB" sz="2400" b="1" kern="0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GB" sz="2400" b="1" kern="0" dirty="0">
                <a:solidFill>
                  <a:srgbClr val="FF0000"/>
                </a:solidFill>
                <a:latin typeface="Calibri"/>
              </a:rPr>
              <a:t>Usually</a:t>
            </a:r>
            <a:endParaRPr lang="en-GB" sz="1400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A </a:t>
            </a: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veces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S</a:t>
            </a:r>
            <a:r>
              <a:rPr lang="en-GB" sz="1400" b="1" kern="0" dirty="0" smtClean="0">
                <a:solidFill>
                  <a:srgbClr val="FF0000"/>
                </a:solidFill>
                <a:latin typeface="Calibri"/>
              </a:rPr>
              <a:t>ometimes</a:t>
            </a:r>
            <a:endParaRPr lang="en-GB" sz="1400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Los fines de </a:t>
            </a: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semana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A</a:t>
            </a:r>
            <a:r>
              <a:rPr lang="en-GB" sz="1400" b="1" kern="0" dirty="0" smtClean="0">
                <a:solidFill>
                  <a:srgbClr val="FF0000"/>
                </a:solidFill>
                <a:latin typeface="Calibri"/>
              </a:rPr>
              <a:t>t </a:t>
            </a:r>
            <a:r>
              <a:rPr lang="en-GB" sz="1400" b="1" kern="0" dirty="0">
                <a:solidFill>
                  <a:srgbClr val="FF0000"/>
                </a:solidFill>
                <a:latin typeface="Calibri"/>
              </a:rPr>
              <a:t>the weekends</a:t>
            </a:r>
          </a:p>
          <a:p>
            <a:pPr>
              <a:defRPr/>
            </a:pPr>
            <a:r>
              <a:rPr lang="en-GB" sz="1400" b="1" dirty="0">
                <a:solidFill>
                  <a:prstClr val="black"/>
                </a:solidFill>
                <a:latin typeface="Calibri"/>
              </a:rPr>
              <a:t>De </a:t>
            </a:r>
            <a:r>
              <a:rPr lang="en-GB" sz="1400" b="1" dirty="0" err="1">
                <a:solidFill>
                  <a:prstClr val="black"/>
                </a:solidFill>
                <a:latin typeface="Calibri"/>
              </a:rPr>
              <a:t>vez</a:t>
            </a:r>
            <a:r>
              <a:rPr lang="en-GB" sz="1400" b="1" dirty="0">
                <a:solidFill>
                  <a:prstClr val="black"/>
                </a:solidFill>
                <a:latin typeface="Calibri"/>
              </a:rPr>
              <a:t> en </a:t>
            </a:r>
            <a:r>
              <a:rPr lang="en-GB" sz="1400" b="1" dirty="0" err="1">
                <a:solidFill>
                  <a:prstClr val="black"/>
                </a:solidFill>
                <a:latin typeface="Calibri"/>
              </a:rPr>
              <a:t>cuando</a:t>
            </a:r>
            <a:r>
              <a:rPr lang="en-GB" sz="1400" b="1" dirty="0">
                <a:solidFill>
                  <a:prstClr val="black"/>
                </a:solidFill>
                <a:latin typeface="Calibri"/>
              </a:rPr>
              <a:t>  </a:t>
            </a:r>
            <a:r>
              <a:rPr lang="en-GB" sz="1400" b="1" dirty="0">
                <a:solidFill>
                  <a:srgbClr val="FF0000"/>
                </a:solidFill>
                <a:latin typeface="Calibri"/>
              </a:rPr>
              <a:t>Once in a while</a:t>
            </a:r>
          </a:p>
          <a:p>
            <a:pPr>
              <a:defRPr/>
            </a:pPr>
            <a:r>
              <a:rPr lang="en-GB" sz="1400" b="1" kern="0" dirty="0" err="1">
                <a:solidFill>
                  <a:sysClr val="windowText" lastClr="000000"/>
                </a:solidFill>
                <a:latin typeface="Calibri"/>
              </a:rPr>
              <a:t>Nunca</a:t>
            </a:r>
            <a:r>
              <a:rPr lang="en-GB" sz="1400" b="1" kern="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sz="1400" b="1" kern="0" dirty="0" smtClean="0">
                <a:solidFill>
                  <a:srgbClr val="FF0000"/>
                </a:solidFill>
                <a:latin typeface="Calibri"/>
              </a:rPr>
              <a:t>never</a:t>
            </a:r>
          </a:p>
          <a:p>
            <a:pPr>
              <a:defRPr/>
            </a:pPr>
            <a:r>
              <a:rPr lang="es-ES" sz="1400" b="1" kern="0" dirty="0" smtClean="0">
                <a:latin typeface="Calibri"/>
              </a:rPr>
              <a:t>Diariamente</a:t>
            </a:r>
            <a:r>
              <a:rPr lang="es-ES" sz="1400" b="1" kern="0" dirty="0" smtClean="0">
                <a:solidFill>
                  <a:srgbClr val="FF0000"/>
                </a:solidFill>
                <a:latin typeface="Calibri"/>
              </a:rPr>
              <a:t> </a:t>
            </a:r>
            <a:r>
              <a:rPr lang="es-ES" sz="1400" b="1" kern="0" dirty="0" err="1" smtClean="0">
                <a:solidFill>
                  <a:srgbClr val="FF0000"/>
                </a:solidFill>
                <a:latin typeface="Calibri"/>
              </a:rPr>
              <a:t>Daily</a:t>
            </a:r>
            <a:endParaRPr lang="es-ES" sz="1400" b="1" kern="0" dirty="0" smtClean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s-ES" sz="1400" b="1" kern="0" dirty="0" smtClean="0">
                <a:latin typeface="Calibri"/>
              </a:rPr>
              <a:t>Una vez a la semana </a:t>
            </a:r>
            <a:r>
              <a:rPr lang="es-ES" sz="1400" b="1" kern="0" dirty="0" smtClean="0">
                <a:solidFill>
                  <a:srgbClr val="FF0000"/>
                </a:solidFill>
                <a:latin typeface="Calibri"/>
              </a:rPr>
              <a:t>Once a </a:t>
            </a:r>
            <a:r>
              <a:rPr lang="es-ES" sz="1400" b="1" kern="0" dirty="0" err="1" smtClean="0">
                <a:solidFill>
                  <a:srgbClr val="FF0000"/>
                </a:solidFill>
                <a:latin typeface="Calibri"/>
              </a:rPr>
              <a:t>week</a:t>
            </a:r>
            <a:endParaRPr lang="es-ES" sz="1400" b="1" kern="0" dirty="0" smtClean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s-ES" sz="1400" b="1" kern="0" dirty="0" smtClean="0">
                <a:latin typeface="Calibri"/>
              </a:rPr>
              <a:t>Dos veces a la semana </a:t>
            </a:r>
            <a:r>
              <a:rPr lang="es-ES" sz="1400" b="1" kern="0" dirty="0" err="1" smtClean="0">
                <a:solidFill>
                  <a:srgbClr val="FF0000"/>
                </a:solidFill>
                <a:latin typeface="Calibri"/>
              </a:rPr>
              <a:t>Twice</a:t>
            </a:r>
            <a:r>
              <a:rPr lang="es-ES" sz="1400" b="1" kern="0" dirty="0" smtClean="0">
                <a:solidFill>
                  <a:srgbClr val="FF0000"/>
                </a:solidFill>
                <a:latin typeface="Calibri"/>
              </a:rPr>
              <a:t> a </a:t>
            </a:r>
            <a:r>
              <a:rPr lang="es-ES" sz="1400" b="1" kern="0" dirty="0" err="1" smtClean="0">
                <a:solidFill>
                  <a:srgbClr val="FF0000"/>
                </a:solidFill>
                <a:latin typeface="Calibri"/>
              </a:rPr>
              <a:t>week</a:t>
            </a:r>
            <a:endParaRPr lang="es-ES" sz="1400" b="1" kern="0" dirty="0" smtClean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s-ES" sz="1400" b="1" kern="0" dirty="0" smtClean="0">
                <a:latin typeface="Calibri"/>
              </a:rPr>
              <a:t>Muchas veces </a:t>
            </a:r>
            <a:r>
              <a:rPr lang="es-ES" sz="1400" b="1" kern="0" dirty="0" err="1" smtClean="0">
                <a:solidFill>
                  <a:srgbClr val="FF0000"/>
                </a:solidFill>
                <a:latin typeface="Calibri"/>
              </a:rPr>
              <a:t>Many</a:t>
            </a:r>
            <a:r>
              <a:rPr lang="es-ES" sz="1400" b="1" kern="0" dirty="0" smtClean="0">
                <a:solidFill>
                  <a:srgbClr val="FF0000"/>
                </a:solidFill>
                <a:latin typeface="Calibri"/>
              </a:rPr>
              <a:t> times</a:t>
            </a:r>
          </a:p>
          <a:p>
            <a:pPr>
              <a:defRPr/>
            </a:pPr>
            <a:r>
              <a:rPr lang="es-ES" sz="1400" b="1" kern="0" dirty="0" smtClean="0">
                <a:latin typeface="Calibri"/>
              </a:rPr>
              <a:t>Ocasionalmente</a:t>
            </a:r>
            <a:r>
              <a:rPr lang="es-ES" sz="1400" b="1" kern="0" dirty="0" smtClean="0">
                <a:solidFill>
                  <a:srgbClr val="FF0000"/>
                </a:solidFill>
                <a:latin typeface="Calibri"/>
              </a:rPr>
              <a:t> </a:t>
            </a:r>
            <a:r>
              <a:rPr lang="es-ES" sz="1400" b="1" kern="0" dirty="0" err="1" smtClean="0">
                <a:solidFill>
                  <a:srgbClr val="FF0000"/>
                </a:solidFill>
                <a:latin typeface="Calibri"/>
              </a:rPr>
              <a:t>Ocasionally</a:t>
            </a:r>
            <a:endParaRPr lang="en-GB" sz="1400" b="1" kern="0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23" name="Oval 21"/>
          <p:cNvSpPr/>
          <p:nvPr/>
        </p:nvSpPr>
        <p:spPr>
          <a:xfrm>
            <a:off x="6649305" y="3833394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6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481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6871" y="182001"/>
            <a:ext cx="10703858" cy="869399"/>
          </a:xfrm>
        </p:spPr>
        <p:txBody>
          <a:bodyPr>
            <a:noAutofit/>
          </a:bodyPr>
          <a:lstStyle/>
          <a:p>
            <a:r>
              <a:rPr lang="en-GB" sz="2800" dirty="0">
                <a:latin typeface="Britannic Bold" pitchFamily="34" charset="0"/>
              </a:rPr>
              <a:t/>
            </a:r>
            <a:br>
              <a:rPr lang="en-GB" sz="2800" dirty="0">
                <a:latin typeface="Britannic Bold" pitchFamily="34" charset="0"/>
              </a:rPr>
            </a:b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ventajas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o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desventajas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tiene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el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28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28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2800" dirty="0" smtClean="0">
                <a:solidFill>
                  <a:srgbClr val="FF0000"/>
                </a:solidFill>
                <a:latin typeface="Britannic Bold" pitchFamily="34" charset="0"/>
              </a:rPr>
              <a:t>What advantages or disadvantages has free time got ?</a:t>
            </a:r>
            <a:endParaRPr lang="en-GB" sz="2800" dirty="0">
              <a:solidFill>
                <a:srgbClr val="FF0000"/>
              </a:solidFill>
              <a:latin typeface="Britannic Bold" pitchFamily="34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11660965" y="1158860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2" name="11 Elipse"/>
          <p:cNvSpPr/>
          <p:nvPr/>
        </p:nvSpPr>
        <p:spPr>
          <a:xfrm>
            <a:off x="1004046" y="5125572"/>
            <a:ext cx="2223247" cy="1006287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 smtClean="0">
                <a:solidFill>
                  <a:srgbClr val="0000FF"/>
                </a:solidFill>
                <a:latin typeface="Comic Sans MS" pitchFamily="66" charset="0"/>
              </a:rPr>
              <a:t>es que</a:t>
            </a:r>
          </a:p>
          <a:p>
            <a:pPr algn="ctr"/>
            <a:r>
              <a:rPr lang="es-ES" sz="2800" i="1" dirty="0" err="1" smtClean="0">
                <a:solidFill>
                  <a:srgbClr val="FF0000"/>
                </a:solidFill>
                <a:latin typeface="Comic Sans MS" pitchFamily="66" charset="0"/>
              </a:rPr>
              <a:t>is</a:t>
            </a:r>
            <a:r>
              <a:rPr lang="es-ES" sz="2800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sz="2800" i="1" dirty="0" err="1" smtClean="0">
                <a:solidFill>
                  <a:srgbClr val="FF0000"/>
                </a:solidFill>
                <a:latin typeface="Comic Sans MS" pitchFamily="66" charset="0"/>
              </a:rPr>
              <a:t>that</a:t>
            </a:r>
            <a:endParaRPr lang="es-ES" sz="28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1" name="Oval 21"/>
          <p:cNvSpPr/>
          <p:nvPr/>
        </p:nvSpPr>
        <p:spPr>
          <a:xfrm>
            <a:off x="2956235" y="5452955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296302" y="1410634"/>
            <a:ext cx="5602473" cy="32316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GB" sz="2400" b="1" dirty="0">
                <a:solidFill>
                  <a:srgbClr val="000000"/>
                </a:solidFill>
              </a:rPr>
              <a:t>Lo </a:t>
            </a:r>
            <a:r>
              <a:rPr lang="en-GB" sz="2400" b="1" dirty="0" err="1">
                <a:solidFill>
                  <a:srgbClr val="000000"/>
                </a:solidFill>
              </a:rPr>
              <a:t>bueno</a:t>
            </a:r>
            <a:r>
              <a:rPr lang="en-GB" sz="2400" b="1" dirty="0">
                <a:solidFill>
                  <a:srgbClr val="000000"/>
                </a:solidFill>
              </a:rPr>
              <a:t> </a:t>
            </a:r>
            <a:r>
              <a:rPr lang="en-GB" sz="2400" b="1" dirty="0" smtClean="0">
                <a:solidFill>
                  <a:srgbClr val="000000"/>
                </a:solidFill>
              </a:rPr>
              <a:t>de </a:t>
            </a:r>
            <a:r>
              <a:rPr lang="en-GB" sz="2400" b="1" i="1" dirty="0" smtClean="0">
                <a:solidFill>
                  <a:srgbClr val="FF0000"/>
                </a:solidFill>
              </a:rPr>
              <a:t>The good thing</a:t>
            </a:r>
            <a:endParaRPr lang="en-GB" sz="2400" b="1" i="1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  <a:defRPr/>
            </a:pPr>
            <a:r>
              <a:rPr lang="en-GB" sz="2400" b="1" dirty="0">
                <a:solidFill>
                  <a:srgbClr val="000000"/>
                </a:solidFill>
              </a:rPr>
              <a:t>Lo </a:t>
            </a:r>
            <a:r>
              <a:rPr lang="en-GB" sz="2400" b="1" dirty="0" err="1">
                <a:solidFill>
                  <a:srgbClr val="000000"/>
                </a:solidFill>
              </a:rPr>
              <a:t>malo</a:t>
            </a:r>
            <a:r>
              <a:rPr lang="en-GB" sz="2400" b="1" dirty="0">
                <a:solidFill>
                  <a:srgbClr val="000000"/>
                </a:solidFill>
              </a:rPr>
              <a:t> </a:t>
            </a:r>
            <a:r>
              <a:rPr lang="en-GB" sz="2400" b="1" dirty="0" smtClean="0">
                <a:solidFill>
                  <a:srgbClr val="000000"/>
                </a:solidFill>
              </a:rPr>
              <a:t>de</a:t>
            </a:r>
            <a:r>
              <a:rPr lang="en-GB" sz="2400" b="1" i="1" dirty="0" smtClean="0">
                <a:solidFill>
                  <a:srgbClr val="FF0000"/>
                </a:solidFill>
              </a:rPr>
              <a:t> The bad thing</a:t>
            </a:r>
            <a:endParaRPr lang="en-GB" sz="2400" b="1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  <a:defRPr/>
            </a:pPr>
            <a:r>
              <a:rPr lang="en-GB" sz="2400" b="1" dirty="0">
                <a:solidFill>
                  <a:srgbClr val="000000"/>
                </a:solidFill>
              </a:rPr>
              <a:t>Lo </a:t>
            </a:r>
            <a:r>
              <a:rPr lang="en-GB" sz="2400" b="1" dirty="0" err="1">
                <a:solidFill>
                  <a:srgbClr val="000000"/>
                </a:solidFill>
              </a:rPr>
              <a:t>positivo</a:t>
            </a:r>
            <a:r>
              <a:rPr lang="en-GB" sz="2400" b="1" dirty="0">
                <a:solidFill>
                  <a:srgbClr val="000000"/>
                </a:solidFill>
              </a:rPr>
              <a:t> </a:t>
            </a:r>
            <a:r>
              <a:rPr lang="en-GB" sz="2400" b="1" dirty="0" smtClean="0">
                <a:solidFill>
                  <a:srgbClr val="000000"/>
                </a:solidFill>
              </a:rPr>
              <a:t>de </a:t>
            </a:r>
            <a:r>
              <a:rPr lang="en-GB" sz="2400" b="1" i="1" dirty="0" smtClean="0">
                <a:solidFill>
                  <a:srgbClr val="FF0000"/>
                </a:solidFill>
              </a:rPr>
              <a:t>The </a:t>
            </a:r>
            <a:r>
              <a:rPr lang="en-GB" sz="2400" b="1" i="1" dirty="0" err="1" smtClean="0">
                <a:solidFill>
                  <a:srgbClr val="FF0000"/>
                </a:solidFill>
              </a:rPr>
              <a:t>positve</a:t>
            </a:r>
            <a:r>
              <a:rPr lang="en-GB" sz="2400" b="1" i="1" dirty="0" smtClean="0">
                <a:solidFill>
                  <a:srgbClr val="FF0000"/>
                </a:solidFill>
              </a:rPr>
              <a:t> thing</a:t>
            </a:r>
            <a:endParaRPr lang="en-GB" sz="2400" b="1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  <a:defRPr/>
            </a:pPr>
            <a:r>
              <a:rPr lang="en-GB" sz="2400" b="1" dirty="0">
                <a:solidFill>
                  <a:srgbClr val="000000"/>
                </a:solidFill>
              </a:rPr>
              <a:t>Lo </a:t>
            </a:r>
            <a:r>
              <a:rPr lang="en-GB" sz="2400" b="1" dirty="0" err="1">
                <a:solidFill>
                  <a:srgbClr val="000000"/>
                </a:solidFill>
              </a:rPr>
              <a:t>negativo</a:t>
            </a:r>
            <a:r>
              <a:rPr lang="en-GB" sz="2400" b="1" dirty="0">
                <a:solidFill>
                  <a:srgbClr val="000000"/>
                </a:solidFill>
              </a:rPr>
              <a:t> </a:t>
            </a:r>
            <a:r>
              <a:rPr lang="en-GB" sz="2400" b="1" dirty="0" smtClean="0">
                <a:solidFill>
                  <a:srgbClr val="000000"/>
                </a:solidFill>
              </a:rPr>
              <a:t>de </a:t>
            </a:r>
            <a:r>
              <a:rPr lang="en-GB" sz="2400" b="1" i="1" dirty="0" smtClean="0">
                <a:solidFill>
                  <a:srgbClr val="FF0000"/>
                </a:solidFill>
              </a:rPr>
              <a:t>The negative thing</a:t>
            </a:r>
            <a:endParaRPr lang="en-GB" sz="2400" b="1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  <a:defRPr/>
            </a:pPr>
            <a:r>
              <a:rPr lang="en-GB" sz="2400" b="1" dirty="0">
                <a:solidFill>
                  <a:srgbClr val="000000"/>
                </a:solidFill>
              </a:rPr>
              <a:t>Lo </a:t>
            </a:r>
            <a:r>
              <a:rPr lang="en-GB" sz="2400" b="1" dirty="0" err="1">
                <a:solidFill>
                  <a:srgbClr val="000000"/>
                </a:solidFill>
              </a:rPr>
              <a:t>mejor</a:t>
            </a:r>
            <a:r>
              <a:rPr lang="en-GB" sz="2400" b="1" dirty="0">
                <a:solidFill>
                  <a:srgbClr val="000000"/>
                </a:solidFill>
              </a:rPr>
              <a:t> de </a:t>
            </a:r>
            <a:r>
              <a:rPr lang="en-GB" sz="2400" b="1" i="1" dirty="0" smtClean="0">
                <a:solidFill>
                  <a:srgbClr val="FF0000"/>
                </a:solidFill>
              </a:rPr>
              <a:t>The best thing</a:t>
            </a:r>
            <a:endParaRPr lang="en-GB" sz="2400" b="1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  <a:defRPr/>
            </a:pPr>
            <a:r>
              <a:rPr lang="en-GB" sz="2400" b="1" dirty="0">
                <a:solidFill>
                  <a:srgbClr val="000000"/>
                </a:solidFill>
              </a:rPr>
              <a:t>Lo </a:t>
            </a:r>
            <a:r>
              <a:rPr lang="en-GB" sz="2400" b="1" dirty="0" err="1">
                <a:solidFill>
                  <a:srgbClr val="000000"/>
                </a:solidFill>
              </a:rPr>
              <a:t>peor</a:t>
            </a:r>
            <a:r>
              <a:rPr lang="en-GB" sz="2400" b="1" dirty="0">
                <a:solidFill>
                  <a:srgbClr val="000000"/>
                </a:solidFill>
              </a:rPr>
              <a:t> de </a:t>
            </a:r>
            <a:r>
              <a:rPr lang="en-GB" sz="2400" b="1" i="1" dirty="0" smtClean="0">
                <a:solidFill>
                  <a:srgbClr val="FF0000"/>
                </a:solidFill>
              </a:rPr>
              <a:t>The worst thing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24" name="Oval 21"/>
          <p:cNvSpPr/>
          <p:nvPr/>
        </p:nvSpPr>
        <p:spPr>
          <a:xfrm>
            <a:off x="5561603" y="1297813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1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3" name="Oval 21"/>
          <p:cNvSpPr/>
          <p:nvPr/>
        </p:nvSpPr>
        <p:spPr>
          <a:xfrm>
            <a:off x="9011415" y="2934402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9789459" y="1014134"/>
            <a:ext cx="2062907" cy="1200329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solidFill>
                  <a:srgbClr val="00B050"/>
                </a:solidFill>
                <a:latin typeface="AR DARLING" pitchFamily="2" charset="0"/>
              </a:rPr>
              <a:t>Positivo</a:t>
            </a:r>
            <a:r>
              <a:rPr lang="es-ES" sz="2400" dirty="0" smtClean="0">
                <a:latin typeface="AR DARLING" pitchFamily="2" charset="0"/>
              </a:rPr>
              <a:t>  </a:t>
            </a:r>
          </a:p>
          <a:p>
            <a:pPr algn="ctr"/>
            <a:r>
              <a:rPr lang="es-ES" sz="2400" dirty="0" smtClean="0">
                <a:latin typeface="AR DARLING" pitchFamily="2" charset="0"/>
              </a:rPr>
              <a:t>o </a:t>
            </a:r>
          </a:p>
          <a:p>
            <a:pPr algn="ctr"/>
            <a:r>
              <a:rPr lang="es-ES" sz="2400" dirty="0" smtClean="0">
                <a:solidFill>
                  <a:srgbClr val="FF0000"/>
                </a:solidFill>
                <a:latin typeface="AR DARLING" pitchFamily="2" charset="0"/>
              </a:rPr>
              <a:t>Negativo</a:t>
            </a:r>
            <a:endParaRPr lang="es-ES" sz="2400" dirty="0">
              <a:solidFill>
                <a:srgbClr val="FF0000"/>
              </a:solidFill>
              <a:latin typeface="AR DARLING" pitchFamily="2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9789458" y="4429686"/>
            <a:ext cx="1721224" cy="646331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Arial Rounded MT Bold" pitchFamily="34" charset="0"/>
              </a:rPr>
              <a:t>Es…</a:t>
            </a:r>
            <a:r>
              <a:rPr lang="es-ES" i="1" dirty="0" err="1" smtClean="0">
                <a:solidFill>
                  <a:srgbClr val="FF0000"/>
                </a:solidFill>
                <a:latin typeface="Arial Rounded MT Bold" pitchFamily="34" charset="0"/>
              </a:rPr>
              <a:t>is</a:t>
            </a:r>
            <a:endParaRPr lang="es-ES" i="1" dirty="0" smtClean="0">
              <a:solidFill>
                <a:srgbClr val="FF0000"/>
              </a:solidFill>
              <a:latin typeface="Arial Rounded MT Bold" pitchFamily="34" charset="0"/>
            </a:endParaRPr>
          </a:p>
          <a:p>
            <a:pPr algn="ctr"/>
            <a:r>
              <a:rPr lang="es-ES" dirty="0" smtClean="0">
                <a:latin typeface="Arial Rounded MT Bold" pitchFamily="34" charset="0"/>
              </a:rPr>
              <a:t>No es…</a:t>
            </a:r>
            <a:r>
              <a:rPr lang="es-ES" i="1" dirty="0" err="1" smtClean="0">
                <a:solidFill>
                  <a:srgbClr val="FF0000"/>
                </a:solidFill>
                <a:latin typeface="Arial Rounded MT Bold" pitchFamily="34" charset="0"/>
              </a:rPr>
              <a:t>is</a:t>
            </a:r>
            <a:r>
              <a:rPr lang="es-ES" i="1" dirty="0" smtClean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s-ES" i="1" dirty="0" err="1" smtClean="0">
                <a:solidFill>
                  <a:srgbClr val="FF0000"/>
                </a:solidFill>
                <a:latin typeface="Arial Rounded MT Bold" pitchFamily="34" charset="0"/>
              </a:rPr>
              <a:t>not</a:t>
            </a:r>
            <a:endParaRPr lang="es-ES" i="1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16" name="Oval 21"/>
          <p:cNvSpPr/>
          <p:nvPr/>
        </p:nvSpPr>
        <p:spPr>
          <a:xfrm>
            <a:off x="8685490" y="5620980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7" name="Rectangle 5"/>
          <p:cNvSpPr/>
          <p:nvPr/>
        </p:nvSpPr>
        <p:spPr>
          <a:xfrm>
            <a:off x="9687516" y="5717424"/>
            <a:ext cx="25044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ADJETIVOS</a:t>
            </a:r>
            <a:endParaRPr lang="en-GB" sz="2400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17 Más"/>
          <p:cNvSpPr/>
          <p:nvPr/>
        </p:nvSpPr>
        <p:spPr>
          <a:xfrm>
            <a:off x="10592207" y="5201322"/>
            <a:ext cx="559887" cy="589878"/>
          </a:xfrm>
          <a:prstGeom prst="mathPl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Rectángulo"/>
          <p:cNvSpPr/>
          <p:nvPr/>
        </p:nvSpPr>
        <p:spPr>
          <a:xfrm>
            <a:off x="11530819" y="274265"/>
            <a:ext cx="440788" cy="46166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itannic Bold" pitchFamily="34" charset="0"/>
              </a:rPr>
              <a:t>4</a:t>
            </a:r>
            <a:endParaRPr lang="es-E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14 Rectángulo"/>
          <p:cNvSpPr/>
          <p:nvPr/>
        </p:nvSpPr>
        <p:spPr>
          <a:xfrm>
            <a:off x="6975798" y="2934402"/>
            <a:ext cx="1943100" cy="92333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TIEMPO </a:t>
            </a:r>
            <a:r>
              <a:rPr lang="en-GB" altLang="es-ES" b="1" i="1" cap="all" dirty="0" err="1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lIBRE</a:t>
            </a:r>
            <a:endParaRPr lang="es-ES" b="1" cap="all" dirty="0">
              <a:ln w="9000" cmpd="sng">
                <a:solidFill>
                  <a:srgbClr val="002A00">
                    <a:shade val="50000"/>
                    <a:satMod val="120000"/>
                  </a:srgbClr>
                </a:solidFill>
                <a:prstDash val="solid"/>
              </a:ln>
              <a:solidFill>
                <a:srgbClr val="FF66FF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20" name="27 Rectángulo"/>
          <p:cNvSpPr/>
          <p:nvPr/>
        </p:nvSpPr>
        <p:spPr>
          <a:xfrm>
            <a:off x="6987521" y="3958998"/>
            <a:ext cx="1943100" cy="92333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TECNOLOGÍA</a:t>
            </a:r>
            <a:endParaRPr lang="es-ES" b="1" cap="all" dirty="0">
              <a:ln w="9000" cmpd="sng">
                <a:solidFill>
                  <a:srgbClr val="002A00">
                    <a:shade val="50000"/>
                    <a:satMod val="120000"/>
                  </a:srgbClr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25" name="28 Rectángulo"/>
          <p:cNvSpPr/>
          <p:nvPr/>
        </p:nvSpPr>
        <p:spPr>
          <a:xfrm>
            <a:off x="7015656" y="4957071"/>
            <a:ext cx="1943100" cy="92333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DEPORTES</a:t>
            </a:r>
            <a:endParaRPr lang="es-ES" b="1" cap="all" dirty="0">
              <a:ln w="9000" cmpd="sng">
                <a:solidFill>
                  <a:srgbClr val="002A00">
                    <a:shade val="50000"/>
                    <a:satMod val="120000"/>
                  </a:srgbClr>
                </a:solidFill>
                <a:prstDash val="solid"/>
              </a:ln>
              <a:solidFill>
                <a:srgbClr val="92D05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11660964" y="4555259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7" name="13 CuadroTexto"/>
          <p:cNvSpPr txBox="1"/>
          <p:nvPr/>
        </p:nvSpPr>
        <p:spPr>
          <a:xfrm>
            <a:off x="9789459" y="2454611"/>
            <a:ext cx="2062907" cy="646331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Comic Sans MS" panose="030F0702030302020204" pitchFamily="66" charset="0"/>
              </a:rPr>
              <a:t>Te ayuda a…</a:t>
            </a:r>
          </a:p>
          <a:p>
            <a:pPr algn="ctr"/>
            <a:r>
              <a:rPr lang="es-ES" i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It</a:t>
            </a:r>
            <a:r>
              <a:rPr lang="es-ES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s-ES" i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helps</a:t>
            </a:r>
            <a:r>
              <a:rPr lang="es-ES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s-ES" i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you</a:t>
            </a:r>
            <a:r>
              <a:rPr lang="es-ES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to…</a:t>
            </a:r>
            <a:endParaRPr lang="es-ES" i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11530819" y="3130325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70591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 redondeado"/>
          <p:cNvSpPr/>
          <p:nvPr/>
        </p:nvSpPr>
        <p:spPr>
          <a:xfrm>
            <a:off x="0" y="0"/>
            <a:ext cx="12192000" cy="6858000"/>
          </a:xfrm>
          <a:prstGeom prst="roundRect">
            <a:avLst/>
          </a:prstGeom>
          <a:noFill/>
          <a:ln w="5715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942271" y="350308"/>
            <a:ext cx="6667157" cy="61771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jugar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a los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videojuegos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comprar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por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internet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chatear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con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mis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amigos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consultar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las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redes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sociales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facebook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ver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películas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por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internet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jugar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a la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Wii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navegar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por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internet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escuchar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música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hacer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los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deberes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en el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portatil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endParaRPr lang="en-GB" sz="14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bajar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archivos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subir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archivos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compartir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archivos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mandar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mensajes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diseñar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paginas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web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buscar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información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pasar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tiempo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...ANDO/...IENDO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quedarme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en casa ...ANDO/...IENDO 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6" name="TextBox 18"/>
          <p:cNvSpPr txBox="1"/>
          <p:nvPr/>
        </p:nvSpPr>
        <p:spPr>
          <a:xfrm>
            <a:off x="4677862" y="362708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solidFill>
                  <a:srgbClr val="FF0000"/>
                </a:solidFill>
                <a:latin typeface="Comic Sans MS" pitchFamily="66" charset="0"/>
              </a:rPr>
              <a:t>play video games</a:t>
            </a:r>
          </a:p>
        </p:txBody>
      </p:sp>
      <p:sp>
        <p:nvSpPr>
          <p:cNvPr id="7" name="TextBox 18"/>
          <p:cNvSpPr txBox="1"/>
          <p:nvPr/>
        </p:nvSpPr>
        <p:spPr>
          <a:xfrm>
            <a:off x="4509049" y="714398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solidFill>
                  <a:srgbClr val="FF0000"/>
                </a:solidFill>
                <a:latin typeface="Comic Sans MS" pitchFamily="66" charset="0"/>
              </a:rPr>
              <a:t>buy online</a:t>
            </a:r>
            <a:endParaRPr lang="en-US" sz="16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" name="TextBox 18"/>
          <p:cNvSpPr txBox="1"/>
          <p:nvPr/>
        </p:nvSpPr>
        <p:spPr>
          <a:xfrm>
            <a:off x="4703652" y="1077813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solidFill>
                  <a:srgbClr val="FF0000"/>
                </a:solidFill>
                <a:latin typeface="Comic Sans MS" pitchFamily="66" charset="0"/>
              </a:rPr>
              <a:t>chat with my friends</a:t>
            </a:r>
            <a:endParaRPr lang="en-US" sz="16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" name="TextBox 18"/>
          <p:cNvSpPr txBox="1"/>
          <p:nvPr/>
        </p:nvSpPr>
        <p:spPr>
          <a:xfrm>
            <a:off x="6194827" y="1443574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solidFill>
                  <a:srgbClr val="FF0000"/>
                </a:solidFill>
                <a:latin typeface="Comic Sans MS" pitchFamily="66" charset="0"/>
              </a:rPr>
              <a:t>check the social networks</a:t>
            </a:r>
            <a:endParaRPr lang="en-US" sz="16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" name="TextBox 18"/>
          <p:cNvSpPr txBox="1"/>
          <p:nvPr/>
        </p:nvSpPr>
        <p:spPr>
          <a:xfrm>
            <a:off x="4968593" y="1806989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solidFill>
                  <a:srgbClr val="FF0000"/>
                </a:solidFill>
                <a:latin typeface="Comic Sans MS" pitchFamily="66" charset="0"/>
              </a:rPr>
              <a:t>watch movies online</a:t>
            </a:r>
            <a:endParaRPr lang="en-US" sz="16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1" name="TextBox 18"/>
          <p:cNvSpPr txBox="1"/>
          <p:nvPr/>
        </p:nvSpPr>
        <p:spPr>
          <a:xfrm>
            <a:off x="4079984" y="2212607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solidFill>
                  <a:srgbClr val="FF0000"/>
                </a:solidFill>
                <a:latin typeface="Comic Sans MS" pitchFamily="66" charset="0"/>
              </a:rPr>
              <a:t>play with the WII</a:t>
            </a:r>
            <a:endParaRPr lang="en-US" sz="16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" name="TextBox 18"/>
          <p:cNvSpPr txBox="1"/>
          <p:nvPr/>
        </p:nvSpPr>
        <p:spPr>
          <a:xfrm>
            <a:off x="4586421" y="2536165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solidFill>
                  <a:srgbClr val="FF0000"/>
                </a:solidFill>
                <a:latin typeface="Comic Sans MS" pitchFamily="66" charset="0"/>
              </a:rPr>
              <a:t>surfing the internet</a:t>
            </a:r>
            <a:endParaRPr lang="en-US" sz="16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3" name="TextBox 18"/>
          <p:cNvSpPr txBox="1"/>
          <p:nvPr/>
        </p:nvSpPr>
        <p:spPr>
          <a:xfrm>
            <a:off x="4136254" y="2915992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solidFill>
                  <a:srgbClr val="FF0000"/>
                </a:solidFill>
                <a:latin typeface="Comic Sans MS" pitchFamily="66" charset="0"/>
              </a:rPr>
              <a:t>listen to music</a:t>
            </a:r>
            <a:endParaRPr lang="en-US" sz="16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4" name="TextBox 18"/>
          <p:cNvSpPr txBox="1"/>
          <p:nvPr/>
        </p:nvSpPr>
        <p:spPr>
          <a:xfrm>
            <a:off x="5275736" y="3239550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solidFill>
                  <a:srgbClr val="FF0000"/>
                </a:solidFill>
                <a:latin typeface="Comic Sans MS" pitchFamily="66" charset="0"/>
              </a:rPr>
              <a:t>do homework in the laptop</a:t>
            </a:r>
            <a:endParaRPr lang="en-US" sz="16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6" name="TextBox 18"/>
          <p:cNvSpPr txBox="1"/>
          <p:nvPr/>
        </p:nvSpPr>
        <p:spPr>
          <a:xfrm>
            <a:off x="3866622" y="3602965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solidFill>
                  <a:srgbClr val="FF0000"/>
                </a:solidFill>
                <a:latin typeface="Comic Sans MS" pitchFamily="66" charset="0"/>
              </a:rPr>
              <a:t>download files</a:t>
            </a:r>
            <a:endParaRPr lang="en-US" sz="16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7" name="TextBox 18"/>
          <p:cNvSpPr txBox="1"/>
          <p:nvPr/>
        </p:nvSpPr>
        <p:spPr>
          <a:xfrm>
            <a:off x="3866622" y="3968725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solidFill>
                  <a:srgbClr val="FF0000"/>
                </a:solidFill>
                <a:latin typeface="Comic Sans MS" pitchFamily="66" charset="0"/>
              </a:rPr>
              <a:t>upload files</a:t>
            </a:r>
            <a:endParaRPr lang="en-US" sz="16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8" name="TextBox 18"/>
          <p:cNvSpPr txBox="1"/>
          <p:nvPr/>
        </p:nvSpPr>
        <p:spPr>
          <a:xfrm>
            <a:off x="4342579" y="4346208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solidFill>
                  <a:srgbClr val="FF0000"/>
                </a:solidFill>
                <a:latin typeface="Comic Sans MS" pitchFamily="66" charset="0"/>
              </a:rPr>
              <a:t>share files</a:t>
            </a:r>
            <a:endParaRPr lang="en-US" sz="16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59699" y="4697900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solidFill>
                  <a:srgbClr val="FF0000"/>
                </a:solidFill>
                <a:latin typeface="Comic Sans MS" pitchFamily="66" charset="0"/>
              </a:rPr>
              <a:t>send files</a:t>
            </a:r>
            <a:endParaRPr lang="en-US" sz="16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0" name="TextBox 18"/>
          <p:cNvSpPr txBox="1"/>
          <p:nvPr/>
        </p:nvSpPr>
        <p:spPr>
          <a:xfrm>
            <a:off x="4384782" y="5035525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solidFill>
                  <a:srgbClr val="FF0000"/>
                </a:solidFill>
                <a:latin typeface="Comic Sans MS" pitchFamily="66" charset="0"/>
              </a:rPr>
              <a:t>design web pages</a:t>
            </a:r>
            <a:endParaRPr lang="en-US" sz="16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1" name="TextBox 18"/>
          <p:cNvSpPr txBox="1"/>
          <p:nvPr/>
        </p:nvSpPr>
        <p:spPr>
          <a:xfrm>
            <a:off x="4314444" y="5415353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solidFill>
                  <a:srgbClr val="FF0000"/>
                </a:solidFill>
                <a:latin typeface="Comic Sans MS" pitchFamily="66" charset="0"/>
              </a:rPr>
              <a:t>look for information</a:t>
            </a:r>
            <a:endParaRPr lang="en-US" sz="16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2" name="TextBox 18"/>
          <p:cNvSpPr txBox="1"/>
          <p:nvPr/>
        </p:nvSpPr>
        <p:spPr>
          <a:xfrm>
            <a:off x="5761072" y="5792836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solidFill>
                  <a:srgbClr val="FF0000"/>
                </a:solidFill>
                <a:latin typeface="Comic Sans MS" pitchFamily="66" charset="0"/>
              </a:rPr>
              <a:t>spend time.....ING</a:t>
            </a:r>
            <a:endParaRPr lang="en-US" sz="16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4" name="TextBox 18"/>
          <p:cNvSpPr txBox="1"/>
          <p:nvPr/>
        </p:nvSpPr>
        <p:spPr>
          <a:xfrm>
            <a:off x="6237029" y="6114049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solidFill>
                  <a:srgbClr val="FF0000"/>
                </a:solidFill>
                <a:latin typeface="Comic Sans MS" pitchFamily="66" charset="0"/>
              </a:rPr>
              <a:t>stay at home.....ING</a:t>
            </a:r>
            <a:endParaRPr lang="en-US" sz="16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6" name="25 Estrella de 5 puntas"/>
          <p:cNvSpPr/>
          <p:nvPr/>
        </p:nvSpPr>
        <p:spPr>
          <a:xfrm>
            <a:off x="1645920" y="675249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Estrella de 5 puntas"/>
          <p:cNvSpPr/>
          <p:nvPr/>
        </p:nvSpPr>
        <p:spPr>
          <a:xfrm>
            <a:off x="1643576" y="391550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28 Estrella de 5 puntas"/>
          <p:cNvSpPr/>
          <p:nvPr/>
        </p:nvSpPr>
        <p:spPr>
          <a:xfrm>
            <a:off x="1655298" y="1008184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Estrella de 5 puntas"/>
          <p:cNvSpPr/>
          <p:nvPr/>
        </p:nvSpPr>
        <p:spPr>
          <a:xfrm>
            <a:off x="1681089" y="2497015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30 Estrella de 5 puntas"/>
          <p:cNvSpPr/>
          <p:nvPr/>
        </p:nvSpPr>
        <p:spPr>
          <a:xfrm>
            <a:off x="1650610" y="1777218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Estrella de 5 puntas"/>
          <p:cNvSpPr/>
          <p:nvPr/>
        </p:nvSpPr>
        <p:spPr>
          <a:xfrm>
            <a:off x="1676400" y="2140633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32 Estrella de 5 puntas"/>
          <p:cNvSpPr/>
          <p:nvPr/>
        </p:nvSpPr>
        <p:spPr>
          <a:xfrm>
            <a:off x="1645920" y="1392701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Estrella de 5 puntas"/>
          <p:cNvSpPr/>
          <p:nvPr/>
        </p:nvSpPr>
        <p:spPr>
          <a:xfrm>
            <a:off x="1692812" y="2902634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34 Estrella de 5 puntas"/>
          <p:cNvSpPr/>
          <p:nvPr/>
        </p:nvSpPr>
        <p:spPr>
          <a:xfrm>
            <a:off x="1692812" y="3226191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Estrella de 5 puntas"/>
          <p:cNvSpPr/>
          <p:nvPr/>
        </p:nvSpPr>
        <p:spPr>
          <a:xfrm>
            <a:off x="1692812" y="3577883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36 Estrella de 5 puntas"/>
          <p:cNvSpPr/>
          <p:nvPr/>
        </p:nvSpPr>
        <p:spPr>
          <a:xfrm>
            <a:off x="1706880" y="3915508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37 Estrella de 5 puntas"/>
          <p:cNvSpPr/>
          <p:nvPr/>
        </p:nvSpPr>
        <p:spPr>
          <a:xfrm>
            <a:off x="1650609" y="4323471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38 Estrella de 5 puntas"/>
          <p:cNvSpPr/>
          <p:nvPr/>
        </p:nvSpPr>
        <p:spPr>
          <a:xfrm>
            <a:off x="1678744" y="4647027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Estrella de 5 puntas"/>
          <p:cNvSpPr/>
          <p:nvPr/>
        </p:nvSpPr>
        <p:spPr>
          <a:xfrm>
            <a:off x="1706879" y="5054990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1" name="40 Estrella de 5 puntas"/>
          <p:cNvSpPr/>
          <p:nvPr/>
        </p:nvSpPr>
        <p:spPr>
          <a:xfrm>
            <a:off x="1706880" y="5758375"/>
            <a:ext cx="323557" cy="323557"/>
          </a:xfrm>
          <a:prstGeom prst="star5">
            <a:avLst/>
          </a:prstGeom>
          <a:solidFill>
            <a:srgbClr val="92D05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41 Estrella de 5 puntas"/>
          <p:cNvSpPr/>
          <p:nvPr/>
        </p:nvSpPr>
        <p:spPr>
          <a:xfrm>
            <a:off x="1690467" y="5404338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3" name="42 Estrella de 5 puntas"/>
          <p:cNvSpPr/>
          <p:nvPr/>
        </p:nvSpPr>
        <p:spPr>
          <a:xfrm>
            <a:off x="1720947" y="6180406"/>
            <a:ext cx="323557" cy="323557"/>
          </a:xfrm>
          <a:prstGeom prst="star5">
            <a:avLst/>
          </a:prstGeom>
          <a:solidFill>
            <a:srgbClr val="92D05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Rectángulo redondeado"/>
          <p:cNvSpPr/>
          <p:nvPr/>
        </p:nvSpPr>
        <p:spPr>
          <a:xfrm>
            <a:off x="182880" y="211016"/>
            <a:ext cx="11746523" cy="6471138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5" name="44 CuadroTexto"/>
          <p:cNvSpPr txBox="1"/>
          <p:nvPr/>
        </p:nvSpPr>
        <p:spPr>
          <a:xfrm>
            <a:off x="1645921" y="998806"/>
            <a:ext cx="9340947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>
                <a:latin typeface="Comic Sans MS" pitchFamily="66" charset="0"/>
              </a:rPr>
              <a:t>1. Lee las frases rápidamente.</a:t>
            </a:r>
          </a:p>
          <a:p>
            <a:pPr algn="ctr"/>
            <a:r>
              <a:rPr lang="es-ES" sz="2400" i="1" dirty="0" err="1" smtClean="0">
                <a:solidFill>
                  <a:srgbClr val="FF0000"/>
                </a:solidFill>
                <a:latin typeface="Comic Sans MS" pitchFamily="66" charset="0"/>
              </a:rPr>
              <a:t>Read</a:t>
            </a:r>
            <a:r>
              <a:rPr lang="es-ES" sz="2400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sz="2400" i="1" dirty="0" err="1" smtClean="0">
                <a:solidFill>
                  <a:srgbClr val="FF0000"/>
                </a:solidFill>
                <a:latin typeface="Comic Sans MS" pitchFamily="66" charset="0"/>
              </a:rPr>
              <a:t>the</a:t>
            </a:r>
            <a:r>
              <a:rPr lang="es-ES" sz="2400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sz="2400" i="1" dirty="0" err="1" smtClean="0">
                <a:solidFill>
                  <a:srgbClr val="FF0000"/>
                </a:solidFill>
                <a:latin typeface="Comic Sans MS" pitchFamily="66" charset="0"/>
              </a:rPr>
              <a:t>sentence</a:t>
            </a:r>
            <a:r>
              <a:rPr lang="es-ES" sz="2400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sz="2400" i="1" dirty="0" err="1" smtClean="0">
                <a:solidFill>
                  <a:srgbClr val="FF0000"/>
                </a:solidFill>
                <a:latin typeface="Comic Sans MS" pitchFamily="66" charset="0"/>
              </a:rPr>
              <a:t>quickly</a:t>
            </a:r>
            <a:endParaRPr lang="es-ES" sz="2400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endParaRPr lang="es-ES" sz="3200" dirty="0" smtClean="0">
              <a:latin typeface="Comic Sans MS" pitchFamily="66" charset="0"/>
            </a:endParaRPr>
          </a:p>
          <a:p>
            <a:pPr algn="ctr"/>
            <a:r>
              <a:rPr lang="es-ES" sz="3200" dirty="0" smtClean="0">
                <a:latin typeface="Comic Sans MS" pitchFamily="66" charset="0"/>
              </a:rPr>
              <a:t>2.Colorea las estrellas dependiendo de su dificultad.</a:t>
            </a:r>
          </a:p>
          <a:p>
            <a:pPr algn="ctr"/>
            <a:r>
              <a:rPr lang="es-ES" sz="2400" i="1" dirty="0" err="1" smtClean="0">
                <a:solidFill>
                  <a:srgbClr val="FF0000"/>
                </a:solidFill>
                <a:latin typeface="Comic Sans MS" pitchFamily="66" charset="0"/>
              </a:rPr>
              <a:t>Colour</a:t>
            </a:r>
            <a:r>
              <a:rPr lang="es-ES" sz="2400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sz="2400" i="1" dirty="0" err="1" smtClean="0">
                <a:solidFill>
                  <a:srgbClr val="FF0000"/>
                </a:solidFill>
                <a:latin typeface="Comic Sans MS" pitchFamily="66" charset="0"/>
              </a:rPr>
              <a:t>the</a:t>
            </a:r>
            <a:r>
              <a:rPr lang="es-ES" sz="2400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sz="2400" i="1" dirty="0" err="1" smtClean="0">
                <a:solidFill>
                  <a:srgbClr val="FF0000"/>
                </a:solidFill>
                <a:latin typeface="Comic Sans MS" pitchFamily="66" charset="0"/>
              </a:rPr>
              <a:t>stars</a:t>
            </a:r>
            <a:r>
              <a:rPr lang="es-ES" sz="2400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sz="2400" i="1" dirty="0" err="1" smtClean="0">
                <a:solidFill>
                  <a:srgbClr val="FF0000"/>
                </a:solidFill>
                <a:latin typeface="Comic Sans MS" pitchFamily="66" charset="0"/>
              </a:rPr>
              <a:t>depending</a:t>
            </a:r>
            <a:r>
              <a:rPr lang="es-ES" sz="2400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sz="2400" i="1" dirty="0" err="1" smtClean="0">
                <a:solidFill>
                  <a:srgbClr val="FF0000"/>
                </a:solidFill>
                <a:latin typeface="Comic Sans MS" pitchFamily="66" charset="0"/>
              </a:rPr>
              <a:t>on</a:t>
            </a:r>
            <a:r>
              <a:rPr lang="es-ES" sz="2400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sz="2400" i="1" dirty="0" err="1" smtClean="0">
                <a:solidFill>
                  <a:srgbClr val="FF0000"/>
                </a:solidFill>
                <a:latin typeface="Comic Sans MS" pitchFamily="66" charset="0"/>
              </a:rPr>
              <a:t>the</a:t>
            </a:r>
            <a:r>
              <a:rPr lang="es-ES" sz="2400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sz="2400" i="1" dirty="0" err="1" smtClean="0">
                <a:solidFill>
                  <a:srgbClr val="FF0000"/>
                </a:solidFill>
                <a:latin typeface="Comic Sans MS" pitchFamily="66" charset="0"/>
              </a:rPr>
              <a:t>level</a:t>
            </a:r>
            <a:r>
              <a:rPr lang="es-ES" sz="2400" i="1" dirty="0" smtClean="0">
                <a:solidFill>
                  <a:srgbClr val="FF0000"/>
                </a:solidFill>
                <a:latin typeface="Comic Sans MS" pitchFamily="66" charset="0"/>
              </a:rPr>
              <a:t> of </a:t>
            </a:r>
            <a:r>
              <a:rPr lang="es-ES" sz="2400" i="1" dirty="0" err="1" smtClean="0">
                <a:solidFill>
                  <a:srgbClr val="FF0000"/>
                </a:solidFill>
                <a:latin typeface="Comic Sans MS" pitchFamily="66" charset="0"/>
              </a:rPr>
              <a:t>difficulty</a:t>
            </a:r>
            <a:r>
              <a:rPr lang="es-ES" sz="2400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</a:p>
          <a:p>
            <a:endParaRPr lang="es-ES" sz="3200" dirty="0">
              <a:latin typeface="Comic Sans MS" pitchFamily="66" charset="0"/>
            </a:endParaRPr>
          </a:p>
        </p:txBody>
      </p:sp>
      <p:sp>
        <p:nvSpPr>
          <p:cNvPr id="46" name="45 Estrella de 5 puntas"/>
          <p:cNvSpPr/>
          <p:nvPr/>
        </p:nvSpPr>
        <p:spPr>
          <a:xfrm>
            <a:off x="1732670" y="4897901"/>
            <a:ext cx="323557" cy="323557"/>
          </a:xfrm>
          <a:prstGeom prst="star5">
            <a:avLst/>
          </a:prstGeom>
          <a:solidFill>
            <a:srgbClr val="92D05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7" name="46 Estrella de 5 puntas"/>
          <p:cNvSpPr/>
          <p:nvPr/>
        </p:nvSpPr>
        <p:spPr>
          <a:xfrm>
            <a:off x="4600135" y="4881489"/>
            <a:ext cx="323557" cy="323557"/>
          </a:xfrm>
          <a:prstGeom prst="star5">
            <a:avLst/>
          </a:prstGeom>
          <a:solidFill>
            <a:srgbClr val="00B0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47 Estrella de 5 puntas"/>
          <p:cNvSpPr/>
          <p:nvPr/>
        </p:nvSpPr>
        <p:spPr>
          <a:xfrm>
            <a:off x="7469943" y="4839286"/>
            <a:ext cx="323557" cy="323557"/>
          </a:xfrm>
          <a:prstGeom prst="star5">
            <a:avLst/>
          </a:prstGeom>
          <a:solidFill>
            <a:srgbClr val="FF66FF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9" name="48 CuadroTexto"/>
          <p:cNvSpPr txBox="1"/>
          <p:nvPr/>
        </p:nvSpPr>
        <p:spPr>
          <a:xfrm>
            <a:off x="2363372" y="4867422"/>
            <a:ext cx="1772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Convergence" pitchFamily="34" charset="0"/>
              </a:rPr>
              <a:t>Difícil</a:t>
            </a:r>
            <a:endParaRPr lang="es-ES" sz="2400" dirty="0">
              <a:latin typeface="Convergence" pitchFamily="34" charset="0"/>
            </a:endParaRPr>
          </a:p>
        </p:txBody>
      </p:sp>
      <p:sp>
        <p:nvSpPr>
          <p:cNvPr id="50" name="49 CuadroTexto"/>
          <p:cNvSpPr txBox="1"/>
          <p:nvPr/>
        </p:nvSpPr>
        <p:spPr>
          <a:xfrm>
            <a:off x="4977618" y="4865077"/>
            <a:ext cx="21687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Convergence" pitchFamily="34" charset="0"/>
              </a:rPr>
              <a:t>Pichi-picha</a:t>
            </a:r>
            <a:endParaRPr lang="es-ES" sz="2400" dirty="0">
              <a:latin typeface="Convergence" pitchFamily="34" charset="0"/>
            </a:endParaRPr>
          </a:p>
        </p:txBody>
      </p:sp>
      <p:sp>
        <p:nvSpPr>
          <p:cNvPr id="51" name="50 CuadroTexto"/>
          <p:cNvSpPr txBox="1"/>
          <p:nvPr/>
        </p:nvSpPr>
        <p:spPr>
          <a:xfrm>
            <a:off x="7999827" y="4834598"/>
            <a:ext cx="21687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Convergence" pitchFamily="34" charset="0"/>
              </a:rPr>
              <a:t>Fácil</a:t>
            </a:r>
            <a:endParaRPr lang="es-ES" sz="2400" dirty="0">
              <a:latin typeface="Convergenc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012" y="235788"/>
            <a:ext cx="10883153" cy="869399"/>
          </a:xfrm>
        </p:spPr>
        <p:txBody>
          <a:bodyPr>
            <a:noAutofit/>
          </a:bodyPr>
          <a:lstStyle/>
          <a:p>
            <a:r>
              <a:rPr lang="en-GB" sz="2800" dirty="0">
                <a:latin typeface="Britannic Bold" pitchFamily="34" charset="0"/>
              </a:rPr>
              <a:t/>
            </a:r>
            <a:br>
              <a:rPr lang="en-GB" sz="2800" dirty="0">
                <a:latin typeface="Britannic Bold" pitchFamily="34" charset="0"/>
              </a:rPr>
            </a:b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¿Que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hiciste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el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pasado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28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28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2800" dirty="0" smtClean="0">
                <a:solidFill>
                  <a:srgbClr val="FF0000"/>
                </a:solidFill>
                <a:latin typeface="Britannic Bold" pitchFamily="34" charset="0"/>
              </a:rPr>
              <a:t>How did you do in your free time in the past?</a:t>
            </a:r>
            <a:endParaRPr lang="en-GB" sz="2800" dirty="0">
              <a:solidFill>
                <a:srgbClr val="FF0000"/>
              </a:solidFill>
              <a:latin typeface="Britannic Bold" pitchFamily="34" charset="0"/>
            </a:endParaRPr>
          </a:p>
        </p:txBody>
      </p:sp>
      <p:sp>
        <p:nvSpPr>
          <p:cNvPr id="37" name="Text Box 9"/>
          <p:cNvSpPr txBox="1">
            <a:spLocks noChangeArrowheads="1"/>
          </p:cNvSpPr>
          <p:nvPr/>
        </p:nvSpPr>
        <p:spPr bwMode="auto">
          <a:xfrm>
            <a:off x="2057568" y="3837574"/>
            <a:ext cx="3425657" cy="2862322"/>
          </a:xfrm>
          <a:prstGeom prst="rect">
            <a:avLst/>
          </a:prstGeom>
          <a:noFill/>
          <a:ln w="57150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PAST TENSE</a:t>
            </a:r>
          </a:p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-AR	  -ER        -IR	</a:t>
            </a:r>
          </a:p>
          <a:p>
            <a:pPr eaLnBrk="1" hangingPunct="1">
              <a:spcBef>
                <a:spcPct val="50000"/>
              </a:spcBef>
            </a:pPr>
            <a:endParaRPr lang="en-GB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GB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GB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GB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GB" b="1" dirty="0" smtClean="0">
              <a:latin typeface="Comic Sans MS" pitchFamily="66" charset="0"/>
              <a:cs typeface="Arial" panose="020B0604020202020204" pitchFamily="34" charset="0"/>
            </a:endParaRPr>
          </a:p>
        </p:txBody>
      </p:sp>
      <p:sp>
        <p:nvSpPr>
          <p:cNvPr id="12" name="11 Elipse"/>
          <p:cNvSpPr/>
          <p:nvPr/>
        </p:nvSpPr>
        <p:spPr>
          <a:xfrm>
            <a:off x="8714487" y="1932544"/>
            <a:ext cx="1577788" cy="1006287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rgbClr val="0000FF"/>
                </a:solidFill>
                <a:latin typeface="Comic Sans MS" pitchFamily="66" charset="0"/>
              </a:rPr>
              <a:t>deporte</a:t>
            </a:r>
          </a:p>
          <a:p>
            <a:pPr algn="ctr"/>
            <a:r>
              <a:rPr lang="es-ES" i="1" dirty="0" err="1" smtClean="0">
                <a:solidFill>
                  <a:srgbClr val="FF0000"/>
                </a:solidFill>
                <a:latin typeface="Comic Sans MS" pitchFamily="66" charset="0"/>
              </a:rPr>
              <a:t>sports</a:t>
            </a:r>
            <a:endParaRPr lang="es-ES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59348" y="1656779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0" name="Oval 21"/>
          <p:cNvSpPr/>
          <p:nvPr/>
        </p:nvSpPr>
        <p:spPr>
          <a:xfrm>
            <a:off x="9177456" y="1586253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7" name="Oval 21"/>
          <p:cNvSpPr/>
          <p:nvPr/>
        </p:nvSpPr>
        <p:spPr>
          <a:xfrm>
            <a:off x="1378653" y="3937505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2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11530819" y="274265"/>
            <a:ext cx="440788" cy="46166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itannic Bold" pitchFamily="34" charset="0"/>
              </a:rPr>
              <a:t>6</a:t>
            </a:r>
            <a:endParaRPr lang="es-E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TextBox 4"/>
          <p:cNvSpPr txBox="1"/>
          <p:nvPr/>
        </p:nvSpPr>
        <p:spPr>
          <a:xfrm>
            <a:off x="426413" y="1474916"/>
            <a:ext cx="4328468" cy="2246769"/>
          </a:xfrm>
          <a:prstGeom prst="rect">
            <a:avLst/>
          </a:prstGeom>
          <a:solidFill>
            <a:srgbClr val="92D050"/>
          </a:solidFill>
          <a:ln w="25400" cap="flat" cmpd="sng" algn="ctr">
            <a:solidFill>
              <a:srgbClr val="C0504D"/>
            </a:solidFill>
            <a:prstDash val="solid"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b="1" kern="0" dirty="0" smtClean="0">
                <a:solidFill>
                  <a:sysClr val="windowText" lastClr="000000"/>
                </a:solidFill>
                <a:latin typeface="Calibri"/>
              </a:rPr>
              <a:t>En el </a:t>
            </a:r>
            <a:r>
              <a:rPr lang="en-GB" b="1" kern="0" dirty="0" err="1" smtClean="0">
                <a:solidFill>
                  <a:sysClr val="windowText" lastClr="000000"/>
                </a:solidFill>
                <a:latin typeface="Calibri"/>
              </a:rPr>
              <a:t>pasado</a:t>
            </a:r>
            <a:r>
              <a:rPr lang="en-GB" b="1" kern="0" dirty="0" smtClean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b="1" kern="0" dirty="0" smtClean="0">
                <a:solidFill>
                  <a:srgbClr val="FF0000"/>
                </a:solidFill>
                <a:latin typeface="Calibri"/>
              </a:rPr>
              <a:t>In the past</a:t>
            </a:r>
          </a:p>
          <a:p>
            <a:pPr>
              <a:defRPr/>
            </a:pPr>
            <a:r>
              <a:rPr lang="en-GB" b="1" kern="0" dirty="0" smtClean="0">
                <a:solidFill>
                  <a:sysClr val="windowText" lastClr="000000"/>
                </a:solidFill>
                <a:latin typeface="Calibri"/>
              </a:rPr>
              <a:t>Ayer </a:t>
            </a:r>
            <a:r>
              <a:rPr lang="en-GB" b="1" kern="0" dirty="0" smtClean="0">
                <a:solidFill>
                  <a:srgbClr val="FF0000"/>
                </a:solidFill>
                <a:latin typeface="Calibri"/>
              </a:rPr>
              <a:t>Yesterday</a:t>
            </a:r>
            <a:endParaRPr lang="en-GB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b="1" kern="0" dirty="0" smtClean="0">
                <a:solidFill>
                  <a:srgbClr val="000000"/>
                </a:solidFill>
                <a:latin typeface="Calibri"/>
              </a:rPr>
              <a:t>El fin de </a:t>
            </a:r>
            <a:r>
              <a:rPr lang="en-GB" b="1" kern="0" dirty="0" err="1" smtClean="0">
                <a:solidFill>
                  <a:srgbClr val="000000"/>
                </a:solidFill>
                <a:latin typeface="Calibri"/>
              </a:rPr>
              <a:t>semana</a:t>
            </a:r>
            <a:r>
              <a:rPr lang="en-GB" b="1" kern="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GB" b="1" kern="0" dirty="0" err="1" smtClean="0">
                <a:solidFill>
                  <a:srgbClr val="000000"/>
                </a:solidFill>
                <a:latin typeface="Calibri"/>
              </a:rPr>
              <a:t>pasado</a:t>
            </a:r>
            <a:r>
              <a:rPr lang="en-GB" b="1" kern="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GB" b="1" kern="0" dirty="0" smtClean="0">
                <a:solidFill>
                  <a:srgbClr val="FF0000"/>
                </a:solidFill>
                <a:latin typeface="Calibri"/>
              </a:rPr>
              <a:t>Last weekend</a:t>
            </a:r>
            <a:endParaRPr lang="en-GB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b="1" kern="0" dirty="0" smtClean="0">
                <a:solidFill>
                  <a:sysClr val="windowText" lastClr="000000"/>
                </a:solidFill>
                <a:latin typeface="Calibri"/>
              </a:rPr>
              <a:t>El </a:t>
            </a:r>
            <a:r>
              <a:rPr lang="en-GB" b="1" kern="0" dirty="0" err="1" smtClean="0">
                <a:solidFill>
                  <a:sysClr val="windowText" lastClr="000000"/>
                </a:solidFill>
                <a:latin typeface="Calibri"/>
              </a:rPr>
              <a:t>domingo</a:t>
            </a:r>
            <a:r>
              <a:rPr lang="en-GB" b="1" kern="0" dirty="0" smtClean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b="1" kern="0" dirty="0" err="1" smtClean="0">
                <a:solidFill>
                  <a:sysClr val="windowText" lastClr="000000"/>
                </a:solidFill>
                <a:latin typeface="Calibri"/>
              </a:rPr>
              <a:t>pasado</a:t>
            </a:r>
            <a:r>
              <a:rPr lang="en-GB" b="1" kern="0" dirty="0" smtClean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b="1" kern="0" dirty="0" smtClean="0">
                <a:solidFill>
                  <a:srgbClr val="FF0000"/>
                </a:solidFill>
                <a:latin typeface="Calibri"/>
              </a:rPr>
              <a:t>Last </a:t>
            </a:r>
            <a:r>
              <a:rPr lang="en-GB" b="1" kern="0" dirty="0">
                <a:solidFill>
                  <a:srgbClr val="FF0000"/>
                </a:solidFill>
                <a:latin typeface="Calibri"/>
              </a:rPr>
              <a:t>S</a:t>
            </a:r>
            <a:r>
              <a:rPr lang="en-GB" b="1" kern="0" dirty="0" smtClean="0">
                <a:solidFill>
                  <a:srgbClr val="FF0000"/>
                </a:solidFill>
                <a:latin typeface="Calibri"/>
              </a:rPr>
              <a:t>unday</a:t>
            </a:r>
            <a:endParaRPr lang="en-GB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b="1" kern="0" dirty="0" err="1" smtClean="0">
                <a:solidFill>
                  <a:srgbClr val="000000"/>
                </a:solidFill>
                <a:latin typeface="Calibri"/>
              </a:rPr>
              <a:t>Hace</a:t>
            </a:r>
            <a:r>
              <a:rPr lang="en-GB" b="1" kern="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GB" b="1" kern="0" dirty="0" err="1" smtClean="0">
                <a:solidFill>
                  <a:srgbClr val="000000"/>
                </a:solidFill>
                <a:latin typeface="Calibri"/>
              </a:rPr>
              <a:t>tres</a:t>
            </a:r>
            <a:r>
              <a:rPr lang="en-GB" b="1" kern="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GB" b="1" kern="0" dirty="0" err="1" smtClean="0">
                <a:solidFill>
                  <a:srgbClr val="000000"/>
                </a:solidFill>
                <a:latin typeface="Calibri"/>
              </a:rPr>
              <a:t>dias</a:t>
            </a:r>
            <a:r>
              <a:rPr lang="en-GB" b="1" kern="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GB" b="1" kern="0" dirty="0" smtClean="0">
                <a:solidFill>
                  <a:srgbClr val="FF0000"/>
                </a:solidFill>
                <a:latin typeface="Calibri"/>
              </a:rPr>
              <a:t>Three days ago</a:t>
            </a:r>
          </a:p>
          <a:p>
            <a:pPr>
              <a:defRPr/>
            </a:pPr>
            <a:r>
              <a:rPr lang="en-GB" b="1" kern="0" dirty="0" err="1" smtClean="0">
                <a:latin typeface="Calibri"/>
              </a:rPr>
              <a:t>Anoche</a:t>
            </a:r>
            <a:r>
              <a:rPr lang="en-GB" b="1" kern="0" dirty="0" smtClean="0">
                <a:solidFill>
                  <a:srgbClr val="FF0000"/>
                </a:solidFill>
                <a:latin typeface="Calibri"/>
              </a:rPr>
              <a:t> Last night</a:t>
            </a:r>
            <a:endParaRPr lang="en-GB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endParaRPr lang="en-GB" sz="1600" b="1" kern="0" dirty="0" smtClean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endParaRPr lang="en-GB" sz="1600" b="1" kern="0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2234906" y="4828233"/>
            <a:ext cx="96129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é</a:t>
            </a:r>
            <a:br>
              <a:rPr lang="pt-BR" dirty="0" smtClean="0"/>
            </a:br>
            <a:r>
              <a:rPr lang="pt-BR" dirty="0" err="1" smtClean="0"/>
              <a:t>aste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ó</a:t>
            </a:r>
            <a:br>
              <a:rPr lang="pt-BR" dirty="0" smtClean="0"/>
            </a:br>
            <a:r>
              <a:rPr lang="pt-BR" dirty="0" smtClean="0"/>
              <a:t>amos</a:t>
            </a:r>
            <a:br>
              <a:rPr lang="pt-BR" dirty="0" smtClean="0"/>
            </a:br>
            <a:r>
              <a:rPr lang="pt-BR" dirty="0" err="1" smtClean="0"/>
              <a:t>asteis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err="1" smtClean="0"/>
              <a:t>aron</a:t>
            </a:r>
            <a:endParaRPr lang="es-ES" dirty="0"/>
          </a:p>
        </p:txBody>
      </p:sp>
      <p:sp>
        <p:nvSpPr>
          <p:cNvPr id="23" name="22 Rectángulo"/>
          <p:cNvSpPr/>
          <p:nvPr/>
        </p:nvSpPr>
        <p:spPr>
          <a:xfrm>
            <a:off x="3322305" y="4934407"/>
            <a:ext cx="94722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í</a:t>
            </a:r>
            <a:br>
              <a:rPr lang="pt-BR" dirty="0" smtClean="0"/>
            </a:br>
            <a:r>
              <a:rPr lang="pt-BR" dirty="0" err="1" smtClean="0"/>
              <a:t>iste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err="1" smtClean="0"/>
              <a:t>ió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imos</a:t>
            </a:r>
            <a:br>
              <a:rPr lang="pt-BR" dirty="0" smtClean="0"/>
            </a:br>
            <a:r>
              <a:rPr lang="pt-BR" dirty="0" err="1" smtClean="0"/>
              <a:t>isteis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err="1" smtClean="0"/>
              <a:t>ieron</a:t>
            </a:r>
            <a:endParaRPr lang="es-ES" dirty="0"/>
          </a:p>
        </p:txBody>
      </p:sp>
      <p:sp>
        <p:nvSpPr>
          <p:cNvPr id="28" name="27 Rectángulo"/>
          <p:cNvSpPr/>
          <p:nvPr/>
        </p:nvSpPr>
        <p:spPr>
          <a:xfrm>
            <a:off x="4535811" y="4934407"/>
            <a:ext cx="94722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í</a:t>
            </a:r>
            <a:br>
              <a:rPr lang="pt-BR" dirty="0" smtClean="0"/>
            </a:br>
            <a:r>
              <a:rPr lang="pt-BR" dirty="0" err="1" smtClean="0"/>
              <a:t>iste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err="1" smtClean="0"/>
              <a:t>ió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imos</a:t>
            </a:r>
            <a:br>
              <a:rPr lang="pt-BR" dirty="0" smtClean="0"/>
            </a:br>
            <a:r>
              <a:rPr lang="pt-BR" dirty="0" err="1" smtClean="0"/>
              <a:t>isteis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err="1" smtClean="0"/>
              <a:t>ieron</a:t>
            </a:r>
            <a:endParaRPr lang="es-ES" dirty="0"/>
          </a:p>
        </p:txBody>
      </p:sp>
      <p:sp>
        <p:nvSpPr>
          <p:cNvPr id="29" name="28 Más"/>
          <p:cNvSpPr/>
          <p:nvPr/>
        </p:nvSpPr>
        <p:spPr>
          <a:xfrm>
            <a:off x="1616976" y="5269297"/>
            <a:ext cx="450166" cy="436099"/>
          </a:xfrm>
          <a:prstGeom prst="mathPlus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Rectángulo"/>
          <p:cNvSpPr/>
          <p:nvPr/>
        </p:nvSpPr>
        <p:spPr>
          <a:xfrm>
            <a:off x="5615528" y="4934407"/>
            <a:ext cx="94722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/>
              <a:t>I</a:t>
            </a:r>
            <a:br>
              <a:rPr lang="pt-BR" b="1" dirty="0" smtClean="0"/>
            </a:br>
            <a:r>
              <a:rPr lang="pt-BR" b="1" dirty="0" err="1" smtClean="0"/>
              <a:t>you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He</a:t>
            </a:r>
            <a:br>
              <a:rPr lang="pt-BR" b="1" dirty="0" smtClean="0"/>
            </a:br>
            <a:r>
              <a:rPr lang="pt-BR" b="1" dirty="0" err="1" smtClean="0"/>
              <a:t>We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err="1" smtClean="0"/>
              <a:t>You</a:t>
            </a:r>
            <a:r>
              <a:rPr lang="pt-BR" b="1" dirty="0" smtClean="0"/>
              <a:t> (</a:t>
            </a:r>
            <a:r>
              <a:rPr lang="pt-BR" b="1" dirty="0" err="1" smtClean="0"/>
              <a:t>pl</a:t>
            </a:r>
            <a:r>
              <a:rPr lang="pt-BR" b="1" dirty="0" smtClean="0"/>
              <a:t>)</a:t>
            </a:r>
            <a:br>
              <a:rPr lang="pt-BR" b="1" dirty="0" smtClean="0"/>
            </a:br>
            <a:r>
              <a:rPr lang="pt-BR" b="1" dirty="0" err="1" smtClean="0"/>
              <a:t>They</a:t>
            </a:r>
            <a:endParaRPr lang="es-ES" b="1" dirty="0"/>
          </a:p>
        </p:txBody>
      </p:sp>
      <p:sp>
        <p:nvSpPr>
          <p:cNvPr id="31" name="Text Box 9"/>
          <p:cNvSpPr txBox="1">
            <a:spLocks noChangeArrowheads="1"/>
          </p:cNvSpPr>
          <p:nvPr/>
        </p:nvSpPr>
        <p:spPr bwMode="auto">
          <a:xfrm>
            <a:off x="4942274" y="1446627"/>
            <a:ext cx="3475934" cy="2308324"/>
          </a:xfrm>
          <a:prstGeom prst="rect">
            <a:avLst/>
          </a:prstGeom>
          <a:noFill/>
          <a:ln w="57150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TO PRACTICAR (To practice)</a:t>
            </a:r>
          </a:p>
          <a:p>
            <a:pPr eaLnBrk="1" hangingPunct="1">
              <a:spcBef>
                <a:spcPct val="50000"/>
              </a:spcBef>
            </a:pPr>
            <a:r>
              <a:rPr lang="en-GB" b="1" dirty="0" err="1" smtClean="0">
                <a:latin typeface="Comic Sans MS" pitchFamily="66" charset="0"/>
                <a:cs typeface="Arial" panose="020B0604020202020204" pitchFamily="34" charset="0"/>
              </a:rPr>
              <a:t>Practiqu</a:t>
            </a:r>
            <a:r>
              <a:rPr lang="en-GB" b="1" dirty="0" err="1" smtClean="0">
                <a:solidFill>
                  <a:srgbClr val="00B050"/>
                </a:solidFill>
                <a:latin typeface="Comic Sans MS" pitchFamily="66" charset="0"/>
                <a:cs typeface="Arial" panose="020B0604020202020204" pitchFamily="34" charset="0"/>
              </a:rPr>
              <a:t>é</a:t>
            </a:r>
            <a:r>
              <a:rPr lang="en-GB" b="1" dirty="0" smtClean="0">
                <a:solidFill>
                  <a:srgbClr val="00B050"/>
                </a:solidFill>
                <a:latin typeface="Comic Sans MS" pitchFamily="66" charset="0"/>
                <a:cs typeface="Arial" panose="020B0604020202020204" pitchFamily="34" charset="0"/>
              </a:rPr>
              <a:t> (I used)</a:t>
            </a:r>
            <a:r>
              <a:rPr lang="pt-BR" dirty="0" smtClean="0"/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GB" b="1" dirty="0" err="1">
                <a:latin typeface="Comic Sans MS" pitchFamily="66" charset="0"/>
                <a:cs typeface="Arial" panose="020B0604020202020204" pitchFamily="34" charset="0"/>
              </a:rPr>
              <a:t>Practiqu</a:t>
            </a:r>
            <a:r>
              <a:rPr lang="pt-BR" b="1" dirty="0" smtClean="0">
                <a:solidFill>
                  <a:srgbClr val="00B050"/>
                </a:solidFill>
                <a:latin typeface="Comic Sans MS" pitchFamily="66" charset="0"/>
              </a:rPr>
              <a:t>aste</a:t>
            </a:r>
            <a:br>
              <a:rPr lang="pt-BR" b="1" dirty="0" smtClean="0">
                <a:solidFill>
                  <a:srgbClr val="00B050"/>
                </a:solidFill>
                <a:latin typeface="Comic Sans MS" pitchFamily="66" charset="0"/>
              </a:rPr>
            </a:br>
            <a:r>
              <a:rPr lang="en-GB" b="1" dirty="0" err="1">
                <a:latin typeface="Comic Sans MS" pitchFamily="66" charset="0"/>
                <a:cs typeface="Arial" panose="020B0604020202020204" pitchFamily="34" charset="0"/>
              </a:rPr>
              <a:t>Practiqu</a:t>
            </a:r>
            <a:r>
              <a:rPr lang="pt-BR" b="1" dirty="0" smtClean="0">
                <a:solidFill>
                  <a:srgbClr val="00B050"/>
                </a:solidFill>
                <a:latin typeface="Comic Sans MS" pitchFamily="66" charset="0"/>
              </a:rPr>
              <a:t>ó</a:t>
            </a:r>
            <a:br>
              <a:rPr lang="pt-BR" b="1" dirty="0" smtClean="0">
                <a:solidFill>
                  <a:srgbClr val="00B050"/>
                </a:solidFill>
                <a:latin typeface="Comic Sans MS" pitchFamily="66" charset="0"/>
              </a:rPr>
            </a:br>
            <a:r>
              <a:rPr lang="en-GB" b="1" dirty="0" err="1">
                <a:latin typeface="Comic Sans MS" pitchFamily="66" charset="0"/>
                <a:cs typeface="Arial" panose="020B0604020202020204" pitchFamily="34" charset="0"/>
              </a:rPr>
              <a:t>Practiqu</a:t>
            </a:r>
            <a:r>
              <a:rPr lang="pt-BR" b="1" dirty="0" smtClean="0">
                <a:solidFill>
                  <a:srgbClr val="00B050"/>
                </a:solidFill>
                <a:latin typeface="Comic Sans MS" pitchFamily="66" charset="0"/>
              </a:rPr>
              <a:t>amos</a:t>
            </a:r>
            <a:br>
              <a:rPr lang="pt-BR" b="1" dirty="0" smtClean="0">
                <a:solidFill>
                  <a:srgbClr val="00B050"/>
                </a:solidFill>
                <a:latin typeface="Comic Sans MS" pitchFamily="66" charset="0"/>
              </a:rPr>
            </a:br>
            <a:r>
              <a:rPr lang="en-GB" b="1" dirty="0" err="1">
                <a:latin typeface="Comic Sans MS" pitchFamily="66" charset="0"/>
                <a:cs typeface="Arial" panose="020B0604020202020204" pitchFamily="34" charset="0"/>
              </a:rPr>
              <a:t>Practiqu</a:t>
            </a:r>
            <a:r>
              <a:rPr lang="pt-BR" b="1" dirty="0" smtClean="0">
                <a:solidFill>
                  <a:srgbClr val="00B050"/>
                </a:solidFill>
                <a:latin typeface="Comic Sans MS" pitchFamily="66" charset="0"/>
              </a:rPr>
              <a:t>asteis</a:t>
            </a:r>
            <a:br>
              <a:rPr lang="pt-BR" b="1" dirty="0" smtClean="0">
                <a:solidFill>
                  <a:srgbClr val="00B050"/>
                </a:solidFill>
                <a:latin typeface="Comic Sans MS" pitchFamily="66" charset="0"/>
              </a:rPr>
            </a:br>
            <a:r>
              <a:rPr lang="en-GB" b="1" dirty="0" err="1">
                <a:latin typeface="Comic Sans MS" pitchFamily="66" charset="0"/>
                <a:cs typeface="Arial" panose="020B0604020202020204" pitchFamily="34" charset="0"/>
              </a:rPr>
              <a:t>Practiqu</a:t>
            </a:r>
            <a:r>
              <a:rPr lang="pt-BR" b="1" dirty="0" smtClean="0">
                <a:solidFill>
                  <a:srgbClr val="00B050"/>
                </a:solidFill>
                <a:latin typeface="Comic Sans MS" pitchFamily="66" charset="0"/>
              </a:rPr>
              <a:t>aron </a:t>
            </a: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32" name="Oval 21"/>
          <p:cNvSpPr/>
          <p:nvPr/>
        </p:nvSpPr>
        <p:spPr>
          <a:xfrm>
            <a:off x="7141840" y="1109589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2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15012"/>
          <a:stretch/>
        </p:blipFill>
        <p:spPr>
          <a:xfrm>
            <a:off x="87086" y="4381587"/>
            <a:ext cx="1577635" cy="2101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39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3215" y="432736"/>
            <a:ext cx="10883153" cy="869399"/>
          </a:xfrm>
        </p:spPr>
        <p:txBody>
          <a:bodyPr>
            <a:noAutofit/>
          </a:bodyPr>
          <a:lstStyle/>
          <a:p>
            <a:r>
              <a:rPr lang="en-GB" sz="2800" dirty="0">
                <a:latin typeface="Britannic Bold" pitchFamily="34" charset="0"/>
              </a:rPr>
              <a:t/>
            </a:r>
            <a:br>
              <a:rPr lang="en-GB" sz="2800" dirty="0">
                <a:latin typeface="Britannic Bold" pitchFamily="34" charset="0"/>
              </a:rPr>
            </a:br>
            <a:r>
              <a:rPr lang="en-GB" sz="2800" dirty="0" smtClean="0">
                <a:latin typeface="Britannic Bold" pitchFamily="34" charset="0"/>
              </a:rPr>
              <a:t>Si </a:t>
            </a:r>
            <a:r>
              <a:rPr lang="en-GB" sz="2800" dirty="0" err="1" smtClean="0">
                <a:latin typeface="Britannic Bold" pitchFamily="34" charset="0"/>
              </a:rPr>
              <a:t>tuvieras</a:t>
            </a:r>
            <a:r>
              <a:rPr lang="en-GB" sz="2800" dirty="0" smtClean="0">
                <a:latin typeface="Britannic Bold" pitchFamily="34" charset="0"/>
              </a:rPr>
              <a:t> </a:t>
            </a:r>
            <a:r>
              <a:rPr lang="en-GB" sz="2800" dirty="0" err="1" smtClean="0">
                <a:latin typeface="Britannic Bold" pitchFamily="34" charset="0"/>
              </a:rPr>
              <a:t>tiempo</a:t>
            </a:r>
            <a:r>
              <a:rPr lang="en-GB" sz="2800" dirty="0" smtClean="0">
                <a:latin typeface="Britannic Bold" pitchFamily="34" charset="0"/>
              </a:rPr>
              <a:t>...</a:t>
            </a:r>
            <a:br>
              <a:rPr lang="en-GB" sz="2800" dirty="0" smtClean="0">
                <a:latin typeface="Britannic Bold" pitchFamily="34" charset="0"/>
              </a:rPr>
            </a:b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¿Que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te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gustaria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hacer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3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28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28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2800" dirty="0" smtClean="0">
                <a:solidFill>
                  <a:srgbClr val="FF0000"/>
                </a:solidFill>
                <a:latin typeface="Britannic Bold" pitchFamily="34" charset="0"/>
              </a:rPr>
              <a:t>What would you like to do in your free time?</a:t>
            </a:r>
            <a:endParaRPr lang="en-GB" sz="2800" dirty="0">
              <a:solidFill>
                <a:srgbClr val="FF0000"/>
              </a:solidFill>
              <a:latin typeface="Britannic Bold" pitchFamily="34" charset="0"/>
            </a:endParaRPr>
          </a:p>
        </p:txBody>
      </p:sp>
      <p:sp>
        <p:nvSpPr>
          <p:cNvPr id="37" name="Text Box 9"/>
          <p:cNvSpPr txBox="1">
            <a:spLocks noChangeArrowheads="1"/>
          </p:cNvSpPr>
          <p:nvPr/>
        </p:nvSpPr>
        <p:spPr bwMode="auto">
          <a:xfrm>
            <a:off x="2645514" y="3753654"/>
            <a:ext cx="3425657" cy="2862322"/>
          </a:xfrm>
          <a:prstGeom prst="rect">
            <a:avLst/>
          </a:prstGeom>
          <a:noFill/>
          <a:ln w="57150">
            <a:solidFill>
              <a:srgbClr val="FF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CONDITIONAL TENSE</a:t>
            </a:r>
          </a:p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-AR	  -ER        -IR	</a:t>
            </a:r>
          </a:p>
          <a:p>
            <a:pPr eaLnBrk="1" hangingPunct="1">
              <a:spcBef>
                <a:spcPct val="50000"/>
              </a:spcBef>
            </a:pPr>
            <a:endParaRPr lang="en-GB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GB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GB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GB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GB" b="1" dirty="0" smtClean="0">
              <a:latin typeface="Comic Sans MS" pitchFamily="66" charset="0"/>
              <a:cs typeface="Arial" panose="020B0604020202020204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59348" y="1656779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9" name="Oval 21"/>
          <p:cNvSpPr/>
          <p:nvPr/>
        </p:nvSpPr>
        <p:spPr>
          <a:xfrm>
            <a:off x="6163318" y="3769985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2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11530819" y="274265"/>
            <a:ext cx="440788" cy="46166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itannic Bold" pitchFamily="34" charset="0"/>
              </a:rPr>
              <a:t>6</a:t>
            </a:r>
            <a:endParaRPr lang="es-E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TextBox 4"/>
          <p:cNvSpPr txBox="1"/>
          <p:nvPr/>
        </p:nvSpPr>
        <p:spPr>
          <a:xfrm>
            <a:off x="426413" y="1474916"/>
            <a:ext cx="4328468" cy="2246769"/>
          </a:xfrm>
          <a:prstGeom prst="rect">
            <a:avLst/>
          </a:prstGeom>
          <a:solidFill>
            <a:srgbClr val="FF66FF"/>
          </a:solidFill>
          <a:ln w="25400" cap="flat" cmpd="sng" algn="ctr">
            <a:solidFill>
              <a:srgbClr val="C0504D"/>
            </a:solidFill>
            <a:prstDash val="solid"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b="1" kern="0" dirty="0" smtClean="0">
                <a:solidFill>
                  <a:sysClr val="windowText" lastClr="000000"/>
                </a:solidFill>
                <a:latin typeface="Calibri"/>
              </a:rPr>
              <a:t>Si </a:t>
            </a:r>
            <a:r>
              <a:rPr lang="en-GB" b="1" kern="0" dirty="0" err="1" smtClean="0">
                <a:solidFill>
                  <a:sysClr val="windowText" lastClr="000000"/>
                </a:solidFill>
                <a:latin typeface="Calibri"/>
              </a:rPr>
              <a:t>tuviera</a:t>
            </a:r>
            <a:r>
              <a:rPr lang="en-GB" b="1" kern="0" dirty="0" smtClean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b="1" kern="0" dirty="0" err="1" smtClean="0">
                <a:solidFill>
                  <a:sysClr val="windowText" lastClr="000000"/>
                </a:solidFill>
                <a:latin typeface="Calibri"/>
              </a:rPr>
              <a:t>tiempo</a:t>
            </a:r>
            <a:r>
              <a:rPr lang="en-GB" b="1" kern="0" dirty="0" smtClean="0">
                <a:solidFill>
                  <a:sysClr val="windowText" lastClr="000000"/>
                </a:solidFill>
                <a:latin typeface="Calibri"/>
              </a:rPr>
              <a:t> .. </a:t>
            </a:r>
            <a:r>
              <a:rPr lang="en-GB" b="1" kern="0" dirty="0" smtClean="0">
                <a:solidFill>
                  <a:srgbClr val="FF0000"/>
                </a:solidFill>
                <a:latin typeface="Calibri"/>
              </a:rPr>
              <a:t>If I had time</a:t>
            </a:r>
          </a:p>
          <a:p>
            <a:pPr>
              <a:defRPr/>
            </a:pPr>
            <a:r>
              <a:rPr lang="en-GB" b="1" kern="0" dirty="0" smtClean="0">
                <a:solidFill>
                  <a:sysClr val="windowText" lastClr="000000"/>
                </a:solidFill>
                <a:latin typeface="Calibri"/>
              </a:rPr>
              <a:t>Si </a:t>
            </a:r>
            <a:r>
              <a:rPr lang="en-GB" b="1" kern="0" dirty="0" err="1" smtClean="0">
                <a:solidFill>
                  <a:sysClr val="windowText" lastClr="000000"/>
                </a:solidFill>
                <a:latin typeface="Calibri"/>
              </a:rPr>
              <a:t>tuviera</a:t>
            </a:r>
            <a:r>
              <a:rPr lang="en-GB" b="1" kern="0" dirty="0" smtClean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b="1" kern="0" dirty="0" err="1" smtClean="0">
                <a:solidFill>
                  <a:sysClr val="windowText" lastClr="000000"/>
                </a:solidFill>
                <a:latin typeface="Calibri"/>
              </a:rPr>
              <a:t>dinero</a:t>
            </a:r>
            <a:r>
              <a:rPr lang="en-GB" b="1" kern="0" dirty="0" smtClean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b="1" kern="0" dirty="0" smtClean="0">
                <a:solidFill>
                  <a:srgbClr val="FF0000"/>
                </a:solidFill>
                <a:latin typeface="Calibri"/>
              </a:rPr>
              <a:t>If I had money</a:t>
            </a:r>
            <a:endParaRPr lang="en-GB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b="1" kern="0" dirty="0" smtClean="0">
                <a:solidFill>
                  <a:srgbClr val="000000"/>
                </a:solidFill>
                <a:latin typeface="Calibri"/>
              </a:rPr>
              <a:t>Si  </a:t>
            </a:r>
            <a:r>
              <a:rPr lang="en-GB" b="1" kern="0" dirty="0" err="1" smtClean="0">
                <a:solidFill>
                  <a:srgbClr val="000000"/>
                </a:solidFill>
                <a:latin typeface="Calibri"/>
              </a:rPr>
              <a:t>fuera</a:t>
            </a:r>
            <a:r>
              <a:rPr lang="en-GB" b="1" kern="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GB" b="1" kern="0" dirty="0" err="1" smtClean="0">
                <a:solidFill>
                  <a:srgbClr val="000000"/>
                </a:solidFill>
                <a:latin typeface="Calibri"/>
              </a:rPr>
              <a:t>tu</a:t>
            </a:r>
            <a:r>
              <a:rPr lang="en-GB" b="1" kern="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GB" b="1" kern="0" dirty="0" smtClean="0">
                <a:solidFill>
                  <a:srgbClr val="FF0000"/>
                </a:solidFill>
                <a:latin typeface="Calibri"/>
              </a:rPr>
              <a:t>If I were you</a:t>
            </a:r>
            <a:endParaRPr lang="en-GB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b="1" kern="0" dirty="0" smtClean="0">
                <a:solidFill>
                  <a:sysClr val="windowText" lastClr="000000"/>
                </a:solidFill>
                <a:latin typeface="Calibri"/>
              </a:rPr>
              <a:t>En </a:t>
            </a:r>
            <a:r>
              <a:rPr lang="en-GB" b="1" kern="0" dirty="0" err="1" smtClean="0">
                <a:solidFill>
                  <a:sysClr val="windowText" lastClr="000000"/>
                </a:solidFill>
                <a:latin typeface="Calibri"/>
              </a:rPr>
              <a:t>mis</a:t>
            </a:r>
            <a:r>
              <a:rPr lang="en-GB" b="1" kern="0" dirty="0" smtClean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b="1" kern="0" dirty="0" err="1" smtClean="0">
                <a:solidFill>
                  <a:sysClr val="windowText" lastClr="000000"/>
                </a:solidFill>
                <a:latin typeface="Calibri"/>
              </a:rPr>
              <a:t>sueños</a:t>
            </a:r>
            <a:r>
              <a:rPr lang="en-GB" b="1" kern="0" dirty="0" smtClean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GB" b="1" kern="0" dirty="0" smtClean="0">
                <a:solidFill>
                  <a:srgbClr val="FF0000"/>
                </a:solidFill>
                <a:latin typeface="Calibri"/>
              </a:rPr>
              <a:t>In my dreams</a:t>
            </a:r>
            <a:endParaRPr lang="en-GB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r>
              <a:rPr lang="en-GB" b="1" kern="0" dirty="0" err="1" smtClean="0">
                <a:solidFill>
                  <a:srgbClr val="000000"/>
                </a:solidFill>
                <a:latin typeface="Calibri"/>
              </a:rPr>
              <a:t>Idealmente</a:t>
            </a:r>
            <a:r>
              <a:rPr lang="en-GB" b="1" kern="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GB" b="1" kern="0" dirty="0" smtClean="0">
                <a:solidFill>
                  <a:srgbClr val="FF0000"/>
                </a:solidFill>
                <a:latin typeface="Calibri"/>
              </a:rPr>
              <a:t>Ideally</a:t>
            </a:r>
          </a:p>
          <a:p>
            <a:pPr>
              <a:defRPr/>
            </a:pPr>
            <a:r>
              <a:rPr lang="en-GB" b="1" kern="0" dirty="0" smtClean="0">
                <a:latin typeface="Calibri"/>
              </a:rPr>
              <a:t>En un </a:t>
            </a:r>
            <a:r>
              <a:rPr lang="en-GB" b="1" kern="0" dirty="0" err="1" smtClean="0">
                <a:latin typeface="Calibri"/>
              </a:rPr>
              <a:t>mundo</a:t>
            </a:r>
            <a:r>
              <a:rPr lang="en-GB" b="1" kern="0" dirty="0" smtClean="0">
                <a:latin typeface="Calibri"/>
              </a:rPr>
              <a:t> ideal </a:t>
            </a:r>
            <a:r>
              <a:rPr lang="en-GB" b="1" kern="0" dirty="0" smtClean="0">
                <a:solidFill>
                  <a:srgbClr val="FF0000"/>
                </a:solidFill>
                <a:latin typeface="Calibri"/>
              </a:rPr>
              <a:t> In an ideal world</a:t>
            </a:r>
            <a:endParaRPr lang="en-GB" b="1" kern="0" dirty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endParaRPr lang="en-GB" sz="1600" b="1" kern="0" dirty="0" smtClean="0">
              <a:solidFill>
                <a:srgbClr val="FF0000"/>
              </a:solidFill>
              <a:latin typeface="Calibri"/>
            </a:endParaRPr>
          </a:p>
          <a:p>
            <a:pPr>
              <a:defRPr/>
            </a:pPr>
            <a:endParaRPr lang="en-GB" sz="1600" b="1" kern="0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2838491" y="4622183"/>
            <a:ext cx="96129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i="1" dirty="0" err="1" smtClean="0"/>
              <a:t>ía</a:t>
            </a:r>
            <a:r>
              <a:rPr lang="es-ES" b="1" i="1" dirty="0" smtClean="0"/>
              <a:t/>
            </a:r>
            <a:br>
              <a:rPr lang="es-ES" b="1" i="1" dirty="0" smtClean="0"/>
            </a:br>
            <a:r>
              <a:rPr lang="es-ES" b="1" i="1" dirty="0" err="1" smtClean="0"/>
              <a:t>ías</a:t>
            </a:r>
            <a:r>
              <a:rPr lang="es-ES" b="1" i="1" dirty="0" smtClean="0"/>
              <a:t/>
            </a:r>
            <a:br>
              <a:rPr lang="es-ES" b="1" i="1" dirty="0" smtClean="0"/>
            </a:br>
            <a:r>
              <a:rPr lang="es-ES" b="1" i="1" dirty="0" err="1" smtClean="0"/>
              <a:t>ía</a:t>
            </a:r>
            <a:r>
              <a:rPr lang="es-ES" b="1" i="1" dirty="0" smtClean="0"/>
              <a:t/>
            </a:r>
            <a:br>
              <a:rPr lang="es-ES" b="1" i="1" dirty="0" smtClean="0"/>
            </a:br>
            <a:r>
              <a:rPr lang="es-ES" b="1" i="1" dirty="0" err="1" smtClean="0"/>
              <a:t>íamos</a:t>
            </a:r>
            <a:r>
              <a:rPr lang="es-ES" b="1" i="1" dirty="0" smtClean="0"/>
              <a:t/>
            </a:r>
            <a:br>
              <a:rPr lang="es-ES" b="1" i="1" dirty="0" smtClean="0"/>
            </a:br>
            <a:r>
              <a:rPr lang="es-ES" b="1" i="1" dirty="0" err="1" smtClean="0"/>
              <a:t>íais</a:t>
            </a:r>
            <a:r>
              <a:rPr lang="es-ES" b="1" i="1" dirty="0" smtClean="0"/>
              <a:t/>
            </a:r>
            <a:br>
              <a:rPr lang="es-ES" b="1" i="1" dirty="0" smtClean="0"/>
            </a:br>
            <a:r>
              <a:rPr lang="es-ES" b="1" i="1" dirty="0" err="1" smtClean="0"/>
              <a:t>ían</a:t>
            </a:r>
            <a:endParaRPr lang="es-ES" dirty="0"/>
          </a:p>
        </p:txBody>
      </p:sp>
      <p:sp>
        <p:nvSpPr>
          <p:cNvPr id="23" name="22 Rectángulo"/>
          <p:cNvSpPr/>
          <p:nvPr/>
        </p:nvSpPr>
        <p:spPr>
          <a:xfrm>
            <a:off x="3976464" y="4622183"/>
            <a:ext cx="94722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i="1" dirty="0" err="1" smtClean="0"/>
              <a:t>ía</a:t>
            </a:r>
            <a:r>
              <a:rPr lang="es-ES" b="1" i="1" dirty="0" smtClean="0"/>
              <a:t/>
            </a:r>
            <a:br>
              <a:rPr lang="es-ES" b="1" i="1" dirty="0" smtClean="0"/>
            </a:br>
            <a:r>
              <a:rPr lang="es-ES" b="1" i="1" dirty="0" err="1" smtClean="0"/>
              <a:t>ías</a:t>
            </a:r>
            <a:r>
              <a:rPr lang="es-ES" b="1" i="1" dirty="0" smtClean="0"/>
              <a:t/>
            </a:r>
            <a:br>
              <a:rPr lang="es-ES" b="1" i="1" dirty="0" smtClean="0"/>
            </a:br>
            <a:r>
              <a:rPr lang="es-ES" b="1" i="1" dirty="0" err="1" smtClean="0"/>
              <a:t>ía</a:t>
            </a:r>
            <a:r>
              <a:rPr lang="es-ES" b="1" i="1" dirty="0" smtClean="0"/>
              <a:t/>
            </a:r>
            <a:br>
              <a:rPr lang="es-ES" b="1" i="1" dirty="0" smtClean="0"/>
            </a:br>
            <a:r>
              <a:rPr lang="es-ES" b="1" i="1" dirty="0" err="1" smtClean="0"/>
              <a:t>íamos</a:t>
            </a:r>
            <a:r>
              <a:rPr lang="es-ES" b="1" i="1" dirty="0" smtClean="0"/>
              <a:t/>
            </a:r>
            <a:br>
              <a:rPr lang="es-ES" b="1" i="1" dirty="0" smtClean="0"/>
            </a:br>
            <a:r>
              <a:rPr lang="es-ES" b="1" i="1" dirty="0" err="1" smtClean="0"/>
              <a:t>íais</a:t>
            </a:r>
            <a:r>
              <a:rPr lang="es-ES" b="1" i="1" dirty="0" smtClean="0"/>
              <a:t/>
            </a:r>
            <a:br>
              <a:rPr lang="es-ES" b="1" i="1" dirty="0" smtClean="0"/>
            </a:br>
            <a:r>
              <a:rPr lang="es-ES" b="1" i="1" dirty="0" err="1" smtClean="0"/>
              <a:t>ían</a:t>
            </a:r>
            <a:endParaRPr lang="es-ES" dirty="0"/>
          </a:p>
        </p:txBody>
      </p:sp>
      <p:sp>
        <p:nvSpPr>
          <p:cNvPr id="28" name="27 Rectángulo"/>
          <p:cNvSpPr/>
          <p:nvPr/>
        </p:nvSpPr>
        <p:spPr>
          <a:xfrm>
            <a:off x="5120589" y="4623305"/>
            <a:ext cx="94722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i="1" dirty="0" err="1" smtClean="0"/>
              <a:t>ía</a:t>
            </a:r>
            <a:r>
              <a:rPr lang="es-ES" b="1" i="1" dirty="0" smtClean="0"/>
              <a:t/>
            </a:r>
            <a:br>
              <a:rPr lang="es-ES" b="1" i="1" dirty="0" smtClean="0"/>
            </a:br>
            <a:r>
              <a:rPr lang="es-ES" b="1" i="1" dirty="0" err="1" smtClean="0"/>
              <a:t>ías</a:t>
            </a:r>
            <a:r>
              <a:rPr lang="es-ES" b="1" i="1" dirty="0" smtClean="0"/>
              <a:t/>
            </a:r>
            <a:br>
              <a:rPr lang="es-ES" b="1" i="1" dirty="0" smtClean="0"/>
            </a:br>
            <a:r>
              <a:rPr lang="es-ES" b="1" i="1" dirty="0" err="1" smtClean="0"/>
              <a:t>ía</a:t>
            </a:r>
            <a:r>
              <a:rPr lang="es-ES" b="1" i="1" dirty="0" smtClean="0"/>
              <a:t/>
            </a:r>
            <a:br>
              <a:rPr lang="es-ES" b="1" i="1" dirty="0" smtClean="0"/>
            </a:br>
            <a:r>
              <a:rPr lang="es-ES" b="1" i="1" dirty="0" err="1" smtClean="0"/>
              <a:t>íamos</a:t>
            </a:r>
            <a:r>
              <a:rPr lang="es-ES" b="1" i="1" dirty="0" smtClean="0"/>
              <a:t/>
            </a:r>
            <a:br>
              <a:rPr lang="es-ES" b="1" i="1" dirty="0" smtClean="0"/>
            </a:br>
            <a:r>
              <a:rPr lang="es-ES" b="1" i="1" dirty="0" err="1" smtClean="0"/>
              <a:t>íais</a:t>
            </a:r>
            <a:r>
              <a:rPr lang="es-ES" b="1" i="1" dirty="0" smtClean="0"/>
              <a:t/>
            </a:r>
            <a:br>
              <a:rPr lang="es-ES" b="1" i="1" dirty="0" smtClean="0"/>
            </a:br>
            <a:r>
              <a:rPr lang="es-ES" b="1" i="1" dirty="0" err="1" smtClean="0"/>
              <a:t>ían</a:t>
            </a:r>
            <a:endParaRPr lang="es-ES" dirty="0"/>
          </a:p>
        </p:txBody>
      </p:sp>
      <p:sp>
        <p:nvSpPr>
          <p:cNvPr id="29" name="28 Más"/>
          <p:cNvSpPr/>
          <p:nvPr/>
        </p:nvSpPr>
        <p:spPr>
          <a:xfrm>
            <a:off x="2063678" y="5076799"/>
            <a:ext cx="450166" cy="436099"/>
          </a:xfrm>
          <a:prstGeom prst="mathPlus">
            <a:avLst/>
          </a:prstGeom>
          <a:solidFill>
            <a:srgbClr val="FF66FF"/>
          </a:solidFill>
          <a:ln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Rectángulo"/>
          <p:cNvSpPr/>
          <p:nvPr/>
        </p:nvSpPr>
        <p:spPr>
          <a:xfrm>
            <a:off x="6326281" y="4622555"/>
            <a:ext cx="94722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/>
              <a:t>I</a:t>
            </a:r>
            <a:br>
              <a:rPr lang="pt-BR" b="1" dirty="0" smtClean="0"/>
            </a:br>
            <a:r>
              <a:rPr lang="pt-BR" b="1" dirty="0" err="1" smtClean="0"/>
              <a:t>you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He</a:t>
            </a:r>
            <a:br>
              <a:rPr lang="pt-BR" b="1" dirty="0" smtClean="0"/>
            </a:br>
            <a:r>
              <a:rPr lang="pt-BR" b="1" dirty="0" err="1" smtClean="0"/>
              <a:t>We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err="1" smtClean="0"/>
              <a:t>You</a:t>
            </a:r>
            <a:r>
              <a:rPr lang="pt-BR" b="1" dirty="0" smtClean="0"/>
              <a:t> (</a:t>
            </a:r>
            <a:r>
              <a:rPr lang="pt-BR" b="1" dirty="0" err="1" smtClean="0"/>
              <a:t>pl</a:t>
            </a:r>
            <a:r>
              <a:rPr lang="pt-BR" b="1" dirty="0" smtClean="0"/>
              <a:t>)</a:t>
            </a:r>
            <a:br>
              <a:rPr lang="pt-BR" b="1" dirty="0" smtClean="0"/>
            </a:br>
            <a:r>
              <a:rPr lang="pt-BR" b="1" dirty="0" err="1" smtClean="0"/>
              <a:t>They</a:t>
            </a:r>
            <a:endParaRPr lang="es-ES" b="1" dirty="0"/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5806888" y="1380634"/>
            <a:ext cx="2105639" cy="784830"/>
          </a:xfrm>
          <a:prstGeom prst="rect">
            <a:avLst/>
          </a:prstGeom>
          <a:noFill/>
          <a:ln w="57150">
            <a:solidFill>
              <a:srgbClr val="FF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  <a:cs typeface="Arial" panose="020B0604020202020204" pitchFamily="34" charset="0"/>
              </a:rPr>
              <a:t>Me </a:t>
            </a:r>
            <a:r>
              <a:rPr lang="en-GB" b="1" dirty="0" err="1" smtClean="0">
                <a:latin typeface="Comic Sans MS" pitchFamily="66" charset="0"/>
                <a:cs typeface="Arial" panose="020B0604020202020204" pitchFamily="34" charset="0"/>
              </a:rPr>
              <a:t>gust</a:t>
            </a:r>
            <a:r>
              <a:rPr lang="en-GB" b="1" dirty="0" err="1" smtClean="0">
                <a:solidFill>
                  <a:srgbClr val="FF66FF"/>
                </a:solidFill>
                <a:latin typeface="Comic Sans MS" pitchFamily="66" charset="0"/>
                <a:cs typeface="Arial" panose="020B0604020202020204" pitchFamily="34" charset="0"/>
              </a:rPr>
              <a:t>aría</a:t>
            </a:r>
            <a:endParaRPr lang="en-GB" b="1" dirty="0" smtClean="0">
              <a:solidFill>
                <a:srgbClr val="FF66FF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b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 would like</a:t>
            </a:r>
          </a:p>
        </p:txBody>
      </p:sp>
      <p:sp>
        <p:nvSpPr>
          <p:cNvPr id="25" name="Oval 21"/>
          <p:cNvSpPr/>
          <p:nvPr/>
        </p:nvSpPr>
        <p:spPr>
          <a:xfrm>
            <a:off x="8015574" y="1399670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2</a:t>
            </a:r>
            <a:endParaRPr lang="en-GB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4" name="33 Flecha derecha"/>
          <p:cNvSpPr/>
          <p:nvPr/>
        </p:nvSpPr>
        <p:spPr>
          <a:xfrm rot="20024636">
            <a:off x="4965423" y="1801802"/>
            <a:ext cx="587045" cy="3255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14 Rectángulo"/>
          <p:cNvSpPr/>
          <p:nvPr/>
        </p:nvSpPr>
        <p:spPr>
          <a:xfrm>
            <a:off x="865963" y="3894466"/>
            <a:ext cx="1050827" cy="79923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sz="700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sz="700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sz="700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TIEMPO </a:t>
            </a:r>
            <a:r>
              <a:rPr lang="en-GB" altLang="es-ES" sz="700" b="1" i="1" cap="all" dirty="0" err="1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lIBRE</a:t>
            </a:r>
            <a:endParaRPr lang="es-ES" sz="700" b="1" cap="all" dirty="0">
              <a:ln w="9000" cmpd="sng">
                <a:solidFill>
                  <a:srgbClr val="002A00">
                    <a:shade val="50000"/>
                    <a:satMod val="120000"/>
                  </a:srgbClr>
                </a:solidFill>
                <a:prstDash val="solid"/>
              </a:ln>
              <a:solidFill>
                <a:srgbClr val="FF66FF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39" name="27 Rectángulo"/>
          <p:cNvSpPr/>
          <p:nvPr/>
        </p:nvSpPr>
        <p:spPr>
          <a:xfrm>
            <a:off x="865964" y="4759454"/>
            <a:ext cx="1050827" cy="63468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sz="700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sz="700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sz="700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TECNOLOGÍA</a:t>
            </a:r>
            <a:endParaRPr lang="es-ES" sz="700" b="1" cap="all" dirty="0">
              <a:ln w="9000" cmpd="sng">
                <a:solidFill>
                  <a:srgbClr val="002A00">
                    <a:shade val="50000"/>
                    <a:satMod val="120000"/>
                  </a:srgbClr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40" name="28 Rectángulo"/>
          <p:cNvSpPr/>
          <p:nvPr/>
        </p:nvSpPr>
        <p:spPr>
          <a:xfrm>
            <a:off x="865964" y="5542006"/>
            <a:ext cx="1050827" cy="63468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sz="700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sz="700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sz="700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DEPORTES</a:t>
            </a:r>
            <a:endParaRPr lang="es-ES" sz="700" b="1" cap="all" dirty="0">
              <a:ln w="9000" cmpd="sng">
                <a:solidFill>
                  <a:srgbClr val="002A00">
                    <a:shade val="50000"/>
                    <a:satMod val="120000"/>
                  </a:srgbClr>
                </a:solidFill>
                <a:prstDash val="solid"/>
              </a:ln>
              <a:solidFill>
                <a:srgbClr val="92D05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42" name="Oval 21"/>
          <p:cNvSpPr/>
          <p:nvPr/>
        </p:nvSpPr>
        <p:spPr>
          <a:xfrm>
            <a:off x="4818165" y="1348962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3" name="33 Flecha derecha"/>
          <p:cNvSpPr/>
          <p:nvPr/>
        </p:nvSpPr>
        <p:spPr>
          <a:xfrm rot="1442227">
            <a:off x="8107517" y="2101191"/>
            <a:ext cx="1149335" cy="3255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Oval 21"/>
          <p:cNvSpPr/>
          <p:nvPr/>
        </p:nvSpPr>
        <p:spPr>
          <a:xfrm>
            <a:off x="10865229" y="463656"/>
            <a:ext cx="325925" cy="3078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45" name="14 Rectángulo"/>
          <p:cNvSpPr/>
          <p:nvPr/>
        </p:nvSpPr>
        <p:spPr>
          <a:xfrm>
            <a:off x="9547861" y="1636824"/>
            <a:ext cx="1943100" cy="92333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TIEMPO </a:t>
            </a:r>
            <a:r>
              <a:rPr lang="en-GB" altLang="es-ES" b="1" i="1" cap="all" dirty="0" err="1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lIBRE</a:t>
            </a:r>
            <a:endParaRPr lang="es-ES" b="1" cap="all" dirty="0">
              <a:ln w="9000" cmpd="sng">
                <a:solidFill>
                  <a:srgbClr val="002A00">
                    <a:shade val="50000"/>
                    <a:satMod val="120000"/>
                  </a:srgbClr>
                </a:solidFill>
                <a:prstDash val="solid"/>
              </a:ln>
              <a:solidFill>
                <a:srgbClr val="FF66FF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46" name="27 Rectángulo"/>
          <p:cNvSpPr/>
          <p:nvPr/>
        </p:nvSpPr>
        <p:spPr>
          <a:xfrm>
            <a:off x="9559584" y="2661420"/>
            <a:ext cx="1943100" cy="92333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TECNOLOGÍA</a:t>
            </a:r>
            <a:endParaRPr lang="es-ES" b="1" cap="all" dirty="0">
              <a:ln w="9000" cmpd="sng">
                <a:solidFill>
                  <a:srgbClr val="002A00">
                    <a:shade val="50000"/>
                    <a:satMod val="120000"/>
                  </a:srgbClr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47" name="28 Rectángulo"/>
          <p:cNvSpPr/>
          <p:nvPr/>
        </p:nvSpPr>
        <p:spPr>
          <a:xfrm>
            <a:off x="9587719" y="3659493"/>
            <a:ext cx="1943100" cy="92333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DEPORTES</a:t>
            </a:r>
            <a:endParaRPr lang="es-ES" b="1" cap="all" dirty="0">
              <a:ln w="9000" cmpd="sng">
                <a:solidFill>
                  <a:srgbClr val="002A00">
                    <a:shade val="50000"/>
                    <a:satMod val="120000"/>
                  </a:srgbClr>
                </a:solidFill>
                <a:prstDash val="solid"/>
              </a:ln>
              <a:solidFill>
                <a:srgbClr val="92D05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817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336086" y="1391822"/>
            <a:ext cx="8226582" cy="869399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/>
            </a:r>
            <a:b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</a:b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ritannic Bold" pitchFamily="34" charset="0"/>
              <a:ea typeface="+mj-ea"/>
              <a:cs typeface="+mj-cs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67285" y="829994"/>
            <a:ext cx="11352286" cy="6028006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342900" indent="-342900">
              <a:buAutoNum type="arabicPeriod"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te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gusta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hacer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en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dirty="0" smtClean="0">
                <a:solidFill>
                  <a:srgbClr val="FF0000"/>
                </a:solidFill>
                <a:latin typeface="Britannic Bold" pitchFamily="34" charset="0"/>
              </a:rPr>
              <a:t>What do you like doing on your free time?</a:t>
            </a:r>
          </a:p>
          <a:p>
            <a:pPr marL="342900" indent="-342900">
              <a:buAutoNum type="arabicPeriod"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tal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se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te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dá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Mal,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bien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</a:t>
            </a:r>
            <a:r>
              <a:rPr lang="en-GB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dirty="0" smtClean="0">
                <a:solidFill>
                  <a:srgbClr val="FF0000"/>
                </a:solidFill>
                <a:latin typeface="Britannic Bold" pitchFamily="34" charset="0"/>
              </a:rPr>
              <a:t>Are you good or bad at...?</a:t>
            </a:r>
          </a:p>
          <a:p>
            <a:pPr marL="342900" indent="-342900">
              <a:buAutoNum type="arabicPeriod"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habilidades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necesitas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</a:t>
            </a:r>
            <a:r>
              <a:rPr lang="en-GB" dirty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dirty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dirty="0">
                <a:solidFill>
                  <a:srgbClr val="FF0000"/>
                </a:solidFill>
                <a:latin typeface="Britannic Bold" pitchFamily="34" charset="0"/>
              </a:rPr>
              <a:t>What skills do you need...?</a:t>
            </a:r>
            <a:endParaRPr lang="en-GB" dirty="0" smtClean="0">
              <a:solidFill>
                <a:srgbClr val="FF0000"/>
              </a:solidFill>
              <a:latin typeface="Britannic Bold" pitchFamily="34" charset="0"/>
            </a:endParaRPr>
          </a:p>
          <a:p>
            <a:pPr marL="342900" indent="-342900">
              <a:buAutoNum type="arabicPeriod"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haces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normalmente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en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dirty="0" smtClean="0">
                <a:solidFill>
                  <a:srgbClr val="FF0000"/>
                </a:solidFill>
                <a:latin typeface="Britannic Bold" pitchFamily="34" charset="0"/>
              </a:rPr>
              <a:t>What do you normally do in your free time?</a:t>
            </a:r>
          </a:p>
          <a:p>
            <a:pPr marL="342900" indent="-342900">
              <a:buAutoNum type="arabicPeriod"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solias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hacer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el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pasado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dirty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dirty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dirty="0">
                <a:solidFill>
                  <a:srgbClr val="FF0000"/>
                </a:solidFill>
                <a:latin typeface="Britannic Bold" pitchFamily="34" charset="0"/>
              </a:rPr>
              <a:t>What did you used to do in your free time in the past</a:t>
            </a:r>
            <a:r>
              <a:rPr lang="en-GB" dirty="0" smtClean="0">
                <a:solidFill>
                  <a:srgbClr val="FF0000"/>
                </a:solidFill>
                <a:latin typeface="Britannic Bold" pitchFamily="34" charset="0"/>
              </a:rPr>
              <a:t>?</a:t>
            </a:r>
          </a:p>
          <a:p>
            <a:pPr marL="342900" indent="-342900">
              <a:buAutoNum type="arabicPeriod"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vas a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hacer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el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futuro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dirty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dirty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dirty="0">
                <a:solidFill>
                  <a:srgbClr val="FF0000"/>
                </a:solidFill>
                <a:latin typeface="Britannic Bold" pitchFamily="34" charset="0"/>
              </a:rPr>
              <a:t>What are you going to do in your free time in the </a:t>
            </a:r>
            <a:r>
              <a:rPr lang="en-GB" dirty="0" err="1">
                <a:solidFill>
                  <a:srgbClr val="FF0000"/>
                </a:solidFill>
                <a:latin typeface="Britannic Bold" pitchFamily="34" charset="0"/>
              </a:rPr>
              <a:t>futuro</a:t>
            </a:r>
            <a:r>
              <a:rPr lang="en-GB" dirty="0" smtClean="0">
                <a:solidFill>
                  <a:srgbClr val="FF0000"/>
                </a:solidFill>
                <a:latin typeface="Britannic Bold" pitchFamily="34" charset="0"/>
              </a:rPr>
              <a:t>?</a:t>
            </a:r>
          </a:p>
          <a:p>
            <a:pPr marL="342900" indent="-342900">
              <a:buAutoNum type="arabicPeriod"/>
            </a:pPr>
            <a:r>
              <a:rPr lang="en-GB" dirty="0">
                <a:latin typeface="Britannic Bold" pitchFamily="34" charset="0"/>
              </a:rPr>
              <a:t>Si </a:t>
            </a:r>
            <a:r>
              <a:rPr lang="en-GB" dirty="0" err="1">
                <a:latin typeface="Britannic Bold" pitchFamily="34" charset="0"/>
              </a:rPr>
              <a:t>tuvieras</a:t>
            </a:r>
            <a:r>
              <a:rPr lang="en-GB" dirty="0">
                <a:latin typeface="Britannic Bold" pitchFamily="34" charset="0"/>
              </a:rPr>
              <a:t> </a:t>
            </a:r>
            <a:r>
              <a:rPr lang="en-GB" dirty="0" err="1">
                <a:latin typeface="Britannic Bold" pitchFamily="34" charset="0"/>
              </a:rPr>
              <a:t>tiempo</a:t>
            </a:r>
            <a:r>
              <a:rPr lang="en-GB" dirty="0" smtClean="0">
                <a:latin typeface="Britannic Bold" pitchFamily="34" charset="0"/>
              </a:rPr>
              <a:t>...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Que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te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gustaria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hacer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dirty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dirty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dirty="0" smtClean="0">
                <a:solidFill>
                  <a:prstClr val="black"/>
                </a:solidFill>
                <a:latin typeface="Britannic Bold" pitchFamily="34" charset="0"/>
              </a:rPr>
              <a:t>If you had time </a:t>
            </a:r>
            <a:r>
              <a:rPr lang="en-GB" dirty="0" smtClean="0">
                <a:solidFill>
                  <a:srgbClr val="FF0000"/>
                </a:solidFill>
                <a:latin typeface="Britannic Bold" pitchFamily="34" charset="0"/>
              </a:rPr>
              <a:t>What </a:t>
            </a:r>
            <a:r>
              <a:rPr lang="en-GB" dirty="0">
                <a:solidFill>
                  <a:srgbClr val="FF0000"/>
                </a:solidFill>
                <a:latin typeface="Britannic Bold" pitchFamily="34" charset="0"/>
              </a:rPr>
              <a:t>would you like to do in your free time</a:t>
            </a:r>
            <a:r>
              <a:rPr lang="en-GB" dirty="0" smtClean="0">
                <a:solidFill>
                  <a:srgbClr val="FF0000"/>
                </a:solidFill>
                <a:latin typeface="Britannic Bold" pitchFamily="34" charset="0"/>
              </a:rPr>
              <a:t>?</a:t>
            </a:r>
          </a:p>
          <a:p>
            <a:pPr marL="342900" indent="-342900">
              <a:buAutoNum type="arabicPeriod"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¿Que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hiciste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el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pasado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dirty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dirty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dirty="0">
                <a:solidFill>
                  <a:srgbClr val="FF0000"/>
                </a:solidFill>
                <a:latin typeface="Britannic Bold" pitchFamily="34" charset="0"/>
              </a:rPr>
              <a:t>How did you do in your free time in the past?</a:t>
            </a:r>
            <a:endParaRPr lang="en-GB" dirty="0" smtClean="0">
              <a:solidFill>
                <a:srgbClr val="FF0000"/>
              </a:solidFill>
              <a:latin typeface="Britannic Bold" pitchFamily="34" charset="0"/>
            </a:endParaRPr>
          </a:p>
          <a:p>
            <a:endParaRPr lang="en-GB" sz="2000" dirty="0" smtClean="0">
              <a:solidFill>
                <a:srgbClr val="FF0000"/>
              </a:solidFill>
              <a:latin typeface="Britannic Bold" pitchFamily="34" charset="0"/>
            </a:endParaRPr>
          </a:p>
          <a:p>
            <a:pPr marL="342900" indent="-342900">
              <a:buAutoNum type="arabicPeriod"/>
            </a:pPr>
            <a:endParaRPr lang="es-ES" sz="2000" dirty="0"/>
          </a:p>
        </p:txBody>
      </p:sp>
      <p:sp>
        <p:nvSpPr>
          <p:cNvPr id="6" name="5 CuadroTexto"/>
          <p:cNvSpPr txBox="1"/>
          <p:nvPr/>
        </p:nvSpPr>
        <p:spPr>
          <a:xfrm>
            <a:off x="3502855" y="225083"/>
            <a:ext cx="52331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u="sng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PREGUNTAS </a:t>
            </a:r>
            <a:r>
              <a:rPr lang="en-GB" sz="3200" u="sng" dirty="0" smtClean="0">
                <a:solidFill>
                  <a:srgbClr val="FF0000"/>
                </a:solidFill>
                <a:latin typeface="Britannic Bold" pitchFamily="34" charset="0"/>
              </a:rPr>
              <a:t>QUESTIONS</a:t>
            </a:r>
            <a:endParaRPr lang="es-ES" sz="32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5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6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1266093" y="1913036"/>
            <a:ext cx="9676915" cy="2554545"/>
          </a:xfrm>
          <a:prstGeom prst="rect">
            <a:avLst/>
          </a:prstGeom>
          <a:solidFill>
            <a:srgbClr val="FF99FF"/>
          </a:solidFill>
          <a:ln>
            <a:solidFill>
              <a:srgbClr val="FFFF0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8000" b="1" dirty="0" smtClean="0">
                <a:ln w="17780" cmpd="sng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Snap ITC" pitchFamily="82" charset="0"/>
              </a:rPr>
              <a:t>Mi </a:t>
            </a:r>
            <a:r>
              <a:rPr lang="es-ES" sz="8000" b="1" dirty="0" smtClean="0">
                <a:ln w="17780" cmpd="sng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Snap ITC" pitchFamily="82" charset="0"/>
              </a:rPr>
              <a:t>tiempo </a:t>
            </a:r>
            <a:r>
              <a:rPr lang="es-ES" sz="8000" b="1" dirty="0" smtClean="0">
                <a:ln w="17780" cmpd="sng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Snap ITC" pitchFamily="82" charset="0"/>
              </a:rPr>
              <a:t>libre</a:t>
            </a:r>
          </a:p>
          <a:p>
            <a:pPr algn="ctr"/>
            <a:r>
              <a:rPr lang="es-ES" sz="8000" b="1" dirty="0" smtClean="0">
                <a:ln w="17780" cmpd="sng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Snap ITC" pitchFamily="82" charset="0"/>
              </a:rPr>
              <a:t>FIN</a:t>
            </a:r>
            <a:endParaRPr lang="es-ES" sz="8000" b="1" dirty="0">
              <a:ln w="17780" cmpd="sng">
                <a:solidFill>
                  <a:srgbClr val="7030A0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  <a:latin typeface="Snap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891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336086" y="1391822"/>
            <a:ext cx="8226582" cy="869399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/>
            </a:r>
            <a:b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</a:b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ritannic Bold" pitchFamily="34" charset="0"/>
              <a:ea typeface="+mj-ea"/>
              <a:cs typeface="+mj-cs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67285" y="829994"/>
            <a:ext cx="11175778" cy="6001643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342900" indent="-342900">
              <a:buAutoNum type="arabicPeriod"/>
            </a:pP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te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gusta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hacer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en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14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14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1400" dirty="0" smtClean="0">
                <a:solidFill>
                  <a:srgbClr val="FF0000"/>
                </a:solidFill>
                <a:latin typeface="Britannic Bold" pitchFamily="34" charset="0"/>
              </a:rPr>
              <a:t>What do you like doing on your free time?</a:t>
            </a:r>
          </a:p>
          <a:p>
            <a:pPr marL="342900" indent="-342900">
              <a:buAutoNum type="arabicPeriod"/>
            </a:pP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tal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se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te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dá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Mal,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bien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</a:t>
            </a:r>
            <a:r>
              <a:rPr lang="en-GB" sz="14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14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1400" dirty="0" smtClean="0">
                <a:solidFill>
                  <a:srgbClr val="FF0000"/>
                </a:solidFill>
                <a:latin typeface="Britannic Bold" pitchFamily="34" charset="0"/>
              </a:rPr>
              <a:t>Are you good or bad at...?</a:t>
            </a:r>
          </a:p>
          <a:p>
            <a:pPr marL="342900" indent="-342900">
              <a:buAutoNum type="arabicPeriod"/>
            </a:pP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14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habilidades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necesitas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</a:t>
            </a:r>
            <a:r>
              <a:rPr lang="en-GB" sz="1400" dirty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1400" dirty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1400" dirty="0">
                <a:solidFill>
                  <a:srgbClr val="FF0000"/>
                </a:solidFill>
                <a:latin typeface="Britannic Bold" pitchFamily="34" charset="0"/>
              </a:rPr>
              <a:t>What skills do you need...?</a:t>
            </a:r>
            <a:endParaRPr lang="en-GB" sz="1400" dirty="0" smtClean="0">
              <a:solidFill>
                <a:srgbClr val="FF0000"/>
              </a:solidFill>
              <a:latin typeface="Britannic Bold" pitchFamily="34" charset="0"/>
            </a:endParaRPr>
          </a:p>
          <a:p>
            <a:pPr marL="342900" indent="-342900">
              <a:buAutoNum type="arabicPeriod"/>
            </a:pP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haces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normalmente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en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14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14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1400" dirty="0" smtClean="0">
                <a:solidFill>
                  <a:srgbClr val="FF0000"/>
                </a:solidFill>
                <a:latin typeface="Britannic Bold" pitchFamily="34" charset="0"/>
              </a:rPr>
              <a:t>What do you normally do in your free time?</a:t>
            </a:r>
          </a:p>
          <a:p>
            <a:pPr marL="342900" indent="-342900">
              <a:buAutoNum type="arabicPeriod"/>
            </a:pP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14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solias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hacer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el </a:t>
            </a:r>
            <a:r>
              <a:rPr lang="en-GB" sz="14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pasado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1400" dirty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1400" dirty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1400" dirty="0">
                <a:solidFill>
                  <a:srgbClr val="FF0000"/>
                </a:solidFill>
                <a:latin typeface="Britannic Bold" pitchFamily="34" charset="0"/>
              </a:rPr>
              <a:t>What did you used to do in your free time in the past</a:t>
            </a:r>
            <a:r>
              <a:rPr lang="en-GB" sz="1400" dirty="0" smtClean="0">
                <a:solidFill>
                  <a:srgbClr val="FF0000"/>
                </a:solidFill>
                <a:latin typeface="Britannic Bold" pitchFamily="34" charset="0"/>
              </a:rPr>
              <a:t>?</a:t>
            </a:r>
          </a:p>
          <a:p>
            <a:pPr marL="342900" indent="-342900">
              <a:buAutoNum type="arabicPeriod"/>
            </a:pP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14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vas a </a:t>
            </a:r>
            <a:r>
              <a:rPr lang="en-GB" sz="14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hacer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el </a:t>
            </a:r>
            <a:r>
              <a:rPr lang="en-GB" sz="14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futuro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1400" dirty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1400" dirty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1400" dirty="0">
                <a:solidFill>
                  <a:srgbClr val="FF0000"/>
                </a:solidFill>
                <a:latin typeface="Britannic Bold" pitchFamily="34" charset="0"/>
              </a:rPr>
              <a:t>What are you going to do in your free time in the </a:t>
            </a:r>
            <a:r>
              <a:rPr lang="en-GB" sz="1400" dirty="0" err="1">
                <a:solidFill>
                  <a:srgbClr val="FF0000"/>
                </a:solidFill>
                <a:latin typeface="Britannic Bold" pitchFamily="34" charset="0"/>
              </a:rPr>
              <a:t>futuro</a:t>
            </a:r>
            <a:r>
              <a:rPr lang="en-GB" sz="1400" dirty="0" smtClean="0">
                <a:solidFill>
                  <a:srgbClr val="FF0000"/>
                </a:solidFill>
                <a:latin typeface="Britannic Bold" pitchFamily="34" charset="0"/>
              </a:rPr>
              <a:t>?</a:t>
            </a:r>
          </a:p>
          <a:p>
            <a:pPr marL="342900" indent="-342900">
              <a:buAutoNum type="arabicPeriod"/>
            </a:pPr>
            <a:r>
              <a:rPr lang="en-GB" sz="1400" dirty="0">
                <a:latin typeface="Britannic Bold" pitchFamily="34" charset="0"/>
              </a:rPr>
              <a:t>Si </a:t>
            </a:r>
            <a:r>
              <a:rPr lang="en-GB" sz="1400" dirty="0" err="1">
                <a:latin typeface="Britannic Bold" pitchFamily="34" charset="0"/>
              </a:rPr>
              <a:t>tuvieras</a:t>
            </a:r>
            <a:r>
              <a:rPr lang="en-GB" sz="1400" dirty="0">
                <a:latin typeface="Britannic Bold" pitchFamily="34" charset="0"/>
              </a:rPr>
              <a:t> </a:t>
            </a:r>
            <a:r>
              <a:rPr lang="en-GB" sz="1400" dirty="0" err="1">
                <a:latin typeface="Britannic Bold" pitchFamily="34" charset="0"/>
              </a:rPr>
              <a:t>tiempo</a:t>
            </a:r>
            <a:r>
              <a:rPr lang="en-GB" sz="1400" dirty="0" smtClean="0">
                <a:latin typeface="Britannic Bold" pitchFamily="34" charset="0"/>
              </a:rPr>
              <a:t>...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Que </a:t>
            </a:r>
            <a:r>
              <a:rPr lang="en-GB" sz="14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te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gustaria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hacer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1400" dirty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1400" dirty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1400" dirty="0" smtClean="0">
                <a:solidFill>
                  <a:prstClr val="black"/>
                </a:solidFill>
                <a:latin typeface="Britannic Bold" pitchFamily="34" charset="0"/>
              </a:rPr>
              <a:t>If you had time </a:t>
            </a:r>
            <a:r>
              <a:rPr lang="en-GB" sz="1400" dirty="0" smtClean="0">
                <a:solidFill>
                  <a:srgbClr val="FF0000"/>
                </a:solidFill>
                <a:latin typeface="Britannic Bold" pitchFamily="34" charset="0"/>
              </a:rPr>
              <a:t>What </a:t>
            </a:r>
            <a:r>
              <a:rPr lang="en-GB" sz="1400" dirty="0">
                <a:solidFill>
                  <a:srgbClr val="FF0000"/>
                </a:solidFill>
                <a:latin typeface="Britannic Bold" pitchFamily="34" charset="0"/>
              </a:rPr>
              <a:t>would you like to do in your free time</a:t>
            </a:r>
            <a:r>
              <a:rPr lang="en-GB" sz="1400" dirty="0" smtClean="0">
                <a:solidFill>
                  <a:srgbClr val="FF0000"/>
                </a:solidFill>
                <a:latin typeface="Britannic Bold" pitchFamily="34" charset="0"/>
              </a:rPr>
              <a:t>?</a:t>
            </a:r>
          </a:p>
          <a:p>
            <a:pPr marL="342900" indent="-342900">
              <a:buAutoNum type="arabicPeriod"/>
            </a:pP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¿Que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hiciste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el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pasado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1200" dirty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1200" dirty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1200" dirty="0">
                <a:solidFill>
                  <a:srgbClr val="FF0000"/>
                </a:solidFill>
                <a:latin typeface="Britannic Bold" pitchFamily="34" charset="0"/>
              </a:rPr>
              <a:t>How did you do in your free time in the past?</a:t>
            </a:r>
            <a:endParaRPr lang="en-GB" sz="1600" dirty="0" smtClean="0">
              <a:solidFill>
                <a:srgbClr val="FF0000"/>
              </a:solidFill>
              <a:latin typeface="Britannic Bold" pitchFamily="34" charset="0"/>
            </a:endParaRPr>
          </a:p>
          <a:p>
            <a:pPr marL="342900" indent="-342900">
              <a:buAutoNum type="arabicPeriod"/>
            </a:pP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¿En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te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gastas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dinero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14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14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1400" dirty="0" smtClean="0">
                <a:solidFill>
                  <a:srgbClr val="FF0000"/>
                </a:solidFill>
                <a:latin typeface="Britannic Bold" pitchFamily="34" charset="0"/>
              </a:rPr>
              <a:t>What do you spend your money on?</a:t>
            </a:r>
          </a:p>
          <a:p>
            <a:pPr marL="342900" indent="-342900">
              <a:buAutoNum type="arabicPeriod"/>
            </a:pP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le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gusta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hacer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a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familia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en el fin de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semana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14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14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1400" dirty="0" smtClean="0">
                <a:solidFill>
                  <a:srgbClr val="FF0000"/>
                </a:solidFill>
                <a:latin typeface="Britannic Bold" pitchFamily="34" charset="0"/>
              </a:rPr>
              <a:t>What does your family like doing on the weekend?</a:t>
            </a:r>
          </a:p>
          <a:p>
            <a:pPr marL="342900" indent="-342900">
              <a:buAutoNum type="arabicPeriod"/>
            </a:pP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servicios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tiene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ciudad? </a:t>
            </a:r>
            <a:r>
              <a:rPr lang="en-GB" sz="14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14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1400" dirty="0" smtClean="0">
                <a:solidFill>
                  <a:srgbClr val="FF0000"/>
                </a:solidFill>
                <a:latin typeface="Britannic Bold" pitchFamily="34" charset="0"/>
              </a:rPr>
              <a:t>What facilities does your city have?</a:t>
            </a:r>
          </a:p>
          <a:p>
            <a:pPr marL="342900" indent="-342900">
              <a:buAutoNum type="arabicPeriod"/>
            </a:pP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servicios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te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gustaría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tener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en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ciudad? </a:t>
            </a:r>
            <a:r>
              <a:rPr lang="en-GB" sz="14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14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1400" dirty="0" smtClean="0">
                <a:solidFill>
                  <a:srgbClr val="FF0000"/>
                </a:solidFill>
                <a:latin typeface="Britannic Bold" pitchFamily="34" charset="0"/>
              </a:rPr>
              <a:t>What facilities would you like your city to have?</a:t>
            </a:r>
          </a:p>
          <a:p>
            <a:pPr marL="342900" indent="-342900">
              <a:buAutoNum type="arabicPeriod"/>
            </a:pP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Crees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que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tener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es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4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importante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14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14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1400" dirty="0" smtClean="0">
                <a:solidFill>
                  <a:srgbClr val="FF0000"/>
                </a:solidFill>
                <a:latin typeface="Britannic Bold" pitchFamily="34" charset="0"/>
              </a:rPr>
              <a:t>Do you think having free time is important?</a:t>
            </a:r>
          </a:p>
          <a:p>
            <a:pPr marL="342900" indent="-342900">
              <a:buAutoNum type="arabicPeriod"/>
            </a:pPr>
            <a:endParaRPr lang="en-GB" sz="2000" dirty="0" smtClean="0">
              <a:solidFill>
                <a:srgbClr val="FF0000"/>
              </a:solidFill>
              <a:latin typeface="Britannic Bold" pitchFamily="34" charset="0"/>
            </a:endParaRPr>
          </a:p>
          <a:p>
            <a:pPr marL="342900" indent="-342900">
              <a:buAutoNum type="arabicPeriod"/>
            </a:pPr>
            <a:endParaRPr lang="es-ES" sz="2000" dirty="0"/>
          </a:p>
        </p:txBody>
      </p:sp>
      <p:sp>
        <p:nvSpPr>
          <p:cNvPr id="6" name="5 CuadroTexto"/>
          <p:cNvSpPr txBox="1"/>
          <p:nvPr/>
        </p:nvSpPr>
        <p:spPr>
          <a:xfrm>
            <a:off x="3502855" y="225083"/>
            <a:ext cx="52331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u="sng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PREGUNTAS </a:t>
            </a:r>
            <a:r>
              <a:rPr lang="en-GB" sz="3200" u="sng" dirty="0" smtClean="0">
                <a:solidFill>
                  <a:srgbClr val="FF0000"/>
                </a:solidFill>
                <a:latin typeface="Britannic Bold" pitchFamily="34" charset="0"/>
              </a:rPr>
              <a:t>QUESTIONS</a:t>
            </a:r>
            <a:endParaRPr lang="es-ES" sz="32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755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336086" y="1391822"/>
            <a:ext cx="8226582" cy="869399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/>
            </a:r>
            <a:b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</a:b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ritannic Bold" pitchFamily="34" charset="0"/>
              <a:ea typeface="+mj-ea"/>
              <a:cs typeface="+mj-cs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67285" y="829994"/>
            <a:ext cx="11352286" cy="6028006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342900" indent="-342900">
              <a:buAutoNum type="arabicPeriod"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te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gusta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hacer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en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dirty="0" smtClean="0">
                <a:solidFill>
                  <a:srgbClr val="FF0000"/>
                </a:solidFill>
                <a:latin typeface="Britannic Bold" pitchFamily="34" charset="0"/>
              </a:rPr>
              <a:t>What do you like doing on your free time?</a:t>
            </a:r>
          </a:p>
          <a:p>
            <a:pPr marL="342900" indent="-342900">
              <a:buAutoNum type="arabicPeriod"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tal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se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te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dá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Mal,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bien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</a:t>
            </a:r>
            <a:r>
              <a:rPr lang="en-GB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dirty="0" smtClean="0">
                <a:solidFill>
                  <a:srgbClr val="FF0000"/>
                </a:solidFill>
                <a:latin typeface="Britannic Bold" pitchFamily="34" charset="0"/>
              </a:rPr>
              <a:t>Are you good or bad at...?</a:t>
            </a:r>
          </a:p>
          <a:p>
            <a:pPr marL="342900" indent="-342900">
              <a:buAutoNum type="arabicPeriod"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habilidades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necesitas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</a:t>
            </a:r>
            <a:r>
              <a:rPr lang="en-GB" dirty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dirty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dirty="0">
                <a:solidFill>
                  <a:srgbClr val="FF0000"/>
                </a:solidFill>
                <a:latin typeface="Britannic Bold" pitchFamily="34" charset="0"/>
              </a:rPr>
              <a:t>What skills do you need...?</a:t>
            </a:r>
            <a:endParaRPr lang="en-GB" dirty="0" smtClean="0">
              <a:solidFill>
                <a:srgbClr val="FF0000"/>
              </a:solidFill>
              <a:latin typeface="Britannic Bold" pitchFamily="34" charset="0"/>
            </a:endParaRPr>
          </a:p>
          <a:p>
            <a:pPr marL="342900" indent="-342900">
              <a:buAutoNum type="arabicPeriod"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haces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normalmente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en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dirty="0" smtClean="0">
                <a:solidFill>
                  <a:srgbClr val="FF0000"/>
                </a:solidFill>
                <a:latin typeface="Britannic Bold" pitchFamily="34" charset="0"/>
              </a:rPr>
              <a:t>What do you normally do in your free time?</a:t>
            </a:r>
          </a:p>
          <a:p>
            <a:pPr marL="342900" indent="-342900">
              <a:buAutoNum type="arabicPeriod"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solias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hacer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el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pasado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dirty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dirty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dirty="0">
                <a:solidFill>
                  <a:srgbClr val="FF0000"/>
                </a:solidFill>
                <a:latin typeface="Britannic Bold" pitchFamily="34" charset="0"/>
              </a:rPr>
              <a:t>What did you used to do in your free time in the past</a:t>
            </a:r>
            <a:r>
              <a:rPr lang="en-GB" dirty="0" smtClean="0">
                <a:solidFill>
                  <a:srgbClr val="FF0000"/>
                </a:solidFill>
                <a:latin typeface="Britannic Bold" pitchFamily="34" charset="0"/>
              </a:rPr>
              <a:t>?</a:t>
            </a:r>
          </a:p>
          <a:p>
            <a:pPr marL="342900" indent="-342900">
              <a:buAutoNum type="arabicPeriod"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vas a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hacer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el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futuro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dirty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dirty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dirty="0">
                <a:solidFill>
                  <a:srgbClr val="FF0000"/>
                </a:solidFill>
                <a:latin typeface="Britannic Bold" pitchFamily="34" charset="0"/>
              </a:rPr>
              <a:t>What are you going to do in your free time in the </a:t>
            </a:r>
            <a:r>
              <a:rPr lang="en-GB" dirty="0" err="1">
                <a:solidFill>
                  <a:srgbClr val="FF0000"/>
                </a:solidFill>
                <a:latin typeface="Britannic Bold" pitchFamily="34" charset="0"/>
              </a:rPr>
              <a:t>futuro</a:t>
            </a:r>
            <a:r>
              <a:rPr lang="en-GB" dirty="0" smtClean="0">
                <a:solidFill>
                  <a:srgbClr val="FF0000"/>
                </a:solidFill>
                <a:latin typeface="Britannic Bold" pitchFamily="34" charset="0"/>
              </a:rPr>
              <a:t>?</a:t>
            </a:r>
          </a:p>
          <a:p>
            <a:pPr marL="342900" indent="-342900">
              <a:buAutoNum type="arabicPeriod"/>
            </a:pPr>
            <a:r>
              <a:rPr lang="en-GB" dirty="0">
                <a:latin typeface="Britannic Bold" pitchFamily="34" charset="0"/>
              </a:rPr>
              <a:t>Si </a:t>
            </a:r>
            <a:r>
              <a:rPr lang="en-GB" dirty="0" err="1">
                <a:latin typeface="Britannic Bold" pitchFamily="34" charset="0"/>
              </a:rPr>
              <a:t>tuvieras</a:t>
            </a:r>
            <a:r>
              <a:rPr lang="en-GB" dirty="0">
                <a:latin typeface="Britannic Bold" pitchFamily="34" charset="0"/>
              </a:rPr>
              <a:t> </a:t>
            </a:r>
            <a:r>
              <a:rPr lang="en-GB" dirty="0" err="1">
                <a:latin typeface="Britannic Bold" pitchFamily="34" charset="0"/>
              </a:rPr>
              <a:t>tiempo</a:t>
            </a:r>
            <a:r>
              <a:rPr lang="en-GB" dirty="0" smtClean="0">
                <a:latin typeface="Britannic Bold" pitchFamily="34" charset="0"/>
              </a:rPr>
              <a:t>...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Que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te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gustaria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hacer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dirty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dirty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dirty="0" smtClean="0">
                <a:solidFill>
                  <a:prstClr val="black"/>
                </a:solidFill>
                <a:latin typeface="Britannic Bold" pitchFamily="34" charset="0"/>
              </a:rPr>
              <a:t>If you had time </a:t>
            </a:r>
            <a:r>
              <a:rPr lang="en-GB" dirty="0" smtClean="0">
                <a:solidFill>
                  <a:srgbClr val="FF0000"/>
                </a:solidFill>
                <a:latin typeface="Britannic Bold" pitchFamily="34" charset="0"/>
              </a:rPr>
              <a:t>What </a:t>
            </a:r>
            <a:r>
              <a:rPr lang="en-GB" dirty="0">
                <a:solidFill>
                  <a:srgbClr val="FF0000"/>
                </a:solidFill>
                <a:latin typeface="Britannic Bold" pitchFamily="34" charset="0"/>
              </a:rPr>
              <a:t>would you like to do in your free time</a:t>
            </a:r>
            <a:r>
              <a:rPr lang="en-GB" dirty="0" smtClean="0">
                <a:solidFill>
                  <a:srgbClr val="FF0000"/>
                </a:solidFill>
                <a:latin typeface="Britannic Bold" pitchFamily="34" charset="0"/>
              </a:rPr>
              <a:t>?</a:t>
            </a:r>
          </a:p>
          <a:p>
            <a:pPr marL="342900" indent="-342900">
              <a:buAutoNum type="arabicPeriod"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¿Que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hiciste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el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pasado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dirty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dirty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dirty="0">
                <a:solidFill>
                  <a:srgbClr val="FF0000"/>
                </a:solidFill>
                <a:latin typeface="Britannic Bold" pitchFamily="34" charset="0"/>
              </a:rPr>
              <a:t>How did you do in your free time in the past?</a:t>
            </a:r>
            <a:endParaRPr lang="en-GB" dirty="0" smtClean="0">
              <a:solidFill>
                <a:srgbClr val="FF0000"/>
              </a:solidFill>
              <a:latin typeface="Britannic Bold" pitchFamily="34" charset="0"/>
            </a:endParaRPr>
          </a:p>
          <a:p>
            <a:endParaRPr lang="en-GB" sz="2000" dirty="0" smtClean="0">
              <a:solidFill>
                <a:srgbClr val="FF0000"/>
              </a:solidFill>
              <a:latin typeface="Britannic Bold" pitchFamily="34" charset="0"/>
            </a:endParaRPr>
          </a:p>
          <a:p>
            <a:pPr marL="342900" indent="-342900">
              <a:buAutoNum type="arabicPeriod"/>
            </a:pPr>
            <a:endParaRPr lang="es-ES" sz="2000" dirty="0"/>
          </a:p>
        </p:txBody>
      </p:sp>
      <p:sp>
        <p:nvSpPr>
          <p:cNvPr id="6" name="5 CuadroTexto"/>
          <p:cNvSpPr txBox="1"/>
          <p:nvPr/>
        </p:nvSpPr>
        <p:spPr>
          <a:xfrm>
            <a:off x="3502855" y="225083"/>
            <a:ext cx="52331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u="sng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PREGUNTAS </a:t>
            </a:r>
            <a:r>
              <a:rPr lang="en-GB" sz="3200" u="sng" dirty="0" smtClean="0">
                <a:solidFill>
                  <a:srgbClr val="FF0000"/>
                </a:solidFill>
                <a:latin typeface="Britannic Bold" pitchFamily="34" charset="0"/>
              </a:rPr>
              <a:t>QUESTIONS</a:t>
            </a:r>
            <a:endParaRPr lang="es-ES" sz="32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14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336086" y="1391822"/>
            <a:ext cx="8226582" cy="869399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/>
            </a:r>
            <a:b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</a:b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ritannic Bold" pitchFamily="34" charset="0"/>
              <a:ea typeface="+mj-ea"/>
              <a:cs typeface="+mj-cs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67285" y="829994"/>
            <a:ext cx="11175778" cy="5139869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342900" indent="-342900">
              <a:buAutoNum type="arabicPeriod"/>
            </a:pP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te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gusta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hacer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en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16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16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1600" dirty="0" smtClean="0">
                <a:solidFill>
                  <a:srgbClr val="FF0000"/>
                </a:solidFill>
                <a:latin typeface="Britannic Bold" pitchFamily="34" charset="0"/>
              </a:rPr>
              <a:t>What do you like doing on your free time?</a:t>
            </a:r>
          </a:p>
          <a:p>
            <a:pPr marL="342900" indent="-342900">
              <a:buAutoNum type="arabicPeriod"/>
            </a:pP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tal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se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te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dá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Mal,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bien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</a:t>
            </a:r>
            <a:r>
              <a:rPr lang="en-GB" sz="16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16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1600" dirty="0" smtClean="0">
                <a:solidFill>
                  <a:srgbClr val="FF0000"/>
                </a:solidFill>
                <a:latin typeface="Britannic Bold" pitchFamily="34" charset="0"/>
              </a:rPr>
              <a:t>Are you good or bad at...?</a:t>
            </a:r>
          </a:p>
          <a:p>
            <a:pPr marL="342900" indent="-342900">
              <a:buAutoNum type="arabicPeriod"/>
            </a:pP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habilidades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necesitas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</a:t>
            </a:r>
            <a:r>
              <a:rPr lang="en-GB" sz="1600" dirty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1600" dirty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1600" dirty="0">
                <a:solidFill>
                  <a:srgbClr val="FF0000"/>
                </a:solidFill>
                <a:latin typeface="Britannic Bold" pitchFamily="34" charset="0"/>
              </a:rPr>
              <a:t>What skills do you need...?</a:t>
            </a:r>
            <a:endParaRPr lang="en-GB" sz="1600" dirty="0" smtClean="0">
              <a:solidFill>
                <a:srgbClr val="FF0000"/>
              </a:solidFill>
              <a:latin typeface="Britannic Bold" pitchFamily="34" charset="0"/>
            </a:endParaRPr>
          </a:p>
          <a:p>
            <a:pPr marL="342900" indent="-342900">
              <a:buAutoNum type="arabicPeriod"/>
            </a:pP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haces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normalmente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en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16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16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1600" dirty="0" smtClean="0">
                <a:solidFill>
                  <a:srgbClr val="FF0000"/>
                </a:solidFill>
                <a:latin typeface="Britannic Bold" pitchFamily="34" charset="0"/>
              </a:rPr>
              <a:t>What do you normally do in your free time?</a:t>
            </a:r>
          </a:p>
          <a:p>
            <a:pPr marL="342900" indent="-342900">
              <a:buAutoNum type="arabicPeriod"/>
            </a:pP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solias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hacer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el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pasado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1600" dirty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1600" dirty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1600" dirty="0">
                <a:solidFill>
                  <a:srgbClr val="FF0000"/>
                </a:solidFill>
                <a:latin typeface="Britannic Bold" pitchFamily="34" charset="0"/>
              </a:rPr>
              <a:t>What did you used to do in your free time in the past</a:t>
            </a:r>
            <a:r>
              <a:rPr lang="en-GB" sz="1600" dirty="0" smtClean="0">
                <a:solidFill>
                  <a:srgbClr val="FF0000"/>
                </a:solidFill>
                <a:latin typeface="Britannic Bold" pitchFamily="34" charset="0"/>
              </a:rPr>
              <a:t>?</a:t>
            </a:r>
          </a:p>
          <a:p>
            <a:pPr marL="342900" indent="-342900">
              <a:buAutoNum type="arabicPeriod"/>
            </a:pP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Qué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vas a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hacer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el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futuro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1600" dirty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1600" dirty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1600" dirty="0">
                <a:solidFill>
                  <a:srgbClr val="FF0000"/>
                </a:solidFill>
                <a:latin typeface="Britannic Bold" pitchFamily="34" charset="0"/>
              </a:rPr>
              <a:t>What are you going to do in your free time in the </a:t>
            </a:r>
            <a:r>
              <a:rPr lang="en-GB" sz="1600" dirty="0" err="1">
                <a:solidFill>
                  <a:srgbClr val="FF0000"/>
                </a:solidFill>
                <a:latin typeface="Britannic Bold" pitchFamily="34" charset="0"/>
              </a:rPr>
              <a:t>futuro</a:t>
            </a:r>
            <a:r>
              <a:rPr lang="en-GB" sz="1600" dirty="0" smtClean="0">
                <a:solidFill>
                  <a:srgbClr val="FF0000"/>
                </a:solidFill>
                <a:latin typeface="Britannic Bold" pitchFamily="34" charset="0"/>
              </a:rPr>
              <a:t>?</a:t>
            </a:r>
          </a:p>
          <a:p>
            <a:pPr marL="342900" indent="-342900">
              <a:buAutoNum type="arabicPeriod"/>
            </a:pPr>
            <a:r>
              <a:rPr lang="en-GB" sz="1600" dirty="0">
                <a:latin typeface="Britannic Bold" pitchFamily="34" charset="0"/>
              </a:rPr>
              <a:t>Si </a:t>
            </a:r>
            <a:r>
              <a:rPr lang="en-GB" sz="1600" dirty="0" err="1">
                <a:latin typeface="Britannic Bold" pitchFamily="34" charset="0"/>
              </a:rPr>
              <a:t>tuvieras</a:t>
            </a:r>
            <a:r>
              <a:rPr lang="en-GB" sz="1600" dirty="0">
                <a:latin typeface="Britannic Bold" pitchFamily="34" charset="0"/>
              </a:rPr>
              <a:t> </a:t>
            </a:r>
            <a:r>
              <a:rPr lang="en-GB" sz="1600" dirty="0" err="1">
                <a:latin typeface="Britannic Bold" pitchFamily="34" charset="0"/>
              </a:rPr>
              <a:t>tiempo</a:t>
            </a:r>
            <a:r>
              <a:rPr lang="en-GB" sz="1600" dirty="0" smtClean="0">
                <a:latin typeface="Britannic Bold" pitchFamily="34" charset="0"/>
              </a:rPr>
              <a:t>...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Que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te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gustaria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hacer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en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tu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libre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1600" dirty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1600" dirty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1600" dirty="0" smtClean="0">
                <a:solidFill>
                  <a:prstClr val="black"/>
                </a:solidFill>
                <a:latin typeface="Britannic Bold" pitchFamily="34" charset="0"/>
              </a:rPr>
              <a:t>If you had time </a:t>
            </a:r>
            <a:r>
              <a:rPr lang="en-GB" sz="1600" dirty="0" smtClean="0">
                <a:solidFill>
                  <a:srgbClr val="FF0000"/>
                </a:solidFill>
                <a:latin typeface="Britannic Bold" pitchFamily="34" charset="0"/>
              </a:rPr>
              <a:t>What </a:t>
            </a:r>
            <a:r>
              <a:rPr lang="en-GB" sz="1600" dirty="0">
                <a:solidFill>
                  <a:srgbClr val="FF0000"/>
                </a:solidFill>
                <a:latin typeface="Britannic Bold" pitchFamily="34" charset="0"/>
              </a:rPr>
              <a:t>would you like to do in your free time</a:t>
            </a:r>
            <a:r>
              <a:rPr lang="en-GB" sz="1600" dirty="0" smtClean="0">
                <a:solidFill>
                  <a:srgbClr val="FF0000"/>
                </a:solidFill>
                <a:latin typeface="Britannic Bold" pitchFamily="34" charset="0"/>
              </a:rPr>
              <a:t>?</a:t>
            </a:r>
          </a:p>
          <a:p>
            <a:pPr marL="342900" indent="-342900">
              <a:buAutoNum type="arabicPeriod"/>
            </a:pP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¿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Crees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que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tener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tiempo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es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 </a:t>
            </a:r>
            <a:r>
              <a:rPr lang="en-GB" sz="1600" dirty="0" err="1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importante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? </a:t>
            </a:r>
            <a:r>
              <a:rPr lang="en-GB" sz="1600" dirty="0" smtClean="0">
                <a:solidFill>
                  <a:prstClr val="black"/>
                </a:solidFill>
                <a:latin typeface="Britannic Bold" pitchFamily="34" charset="0"/>
              </a:rPr>
              <a:t/>
            </a:r>
            <a:br>
              <a:rPr lang="en-GB" sz="1600" dirty="0" smtClean="0">
                <a:solidFill>
                  <a:prstClr val="black"/>
                </a:solidFill>
                <a:latin typeface="Britannic Bold" pitchFamily="34" charset="0"/>
              </a:rPr>
            </a:br>
            <a:r>
              <a:rPr lang="en-GB" sz="1600" dirty="0" smtClean="0">
                <a:solidFill>
                  <a:srgbClr val="FF0000"/>
                </a:solidFill>
                <a:latin typeface="Britannic Bold" pitchFamily="34" charset="0"/>
              </a:rPr>
              <a:t>Do you think having free time is important?</a:t>
            </a:r>
          </a:p>
          <a:p>
            <a:pPr marL="342900" indent="-342900">
              <a:buAutoNum type="arabicPeriod"/>
            </a:pPr>
            <a:endParaRPr lang="en-GB" sz="2000" dirty="0" smtClean="0">
              <a:solidFill>
                <a:srgbClr val="FF0000"/>
              </a:solidFill>
              <a:latin typeface="Britannic Bold" pitchFamily="34" charset="0"/>
            </a:endParaRPr>
          </a:p>
          <a:p>
            <a:pPr marL="342900" indent="-342900">
              <a:buAutoNum type="arabicPeriod"/>
            </a:pPr>
            <a:endParaRPr lang="es-ES" sz="2000" dirty="0"/>
          </a:p>
        </p:txBody>
      </p:sp>
      <p:sp>
        <p:nvSpPr>
          <p:cNvPr id="6" name="5 CuadroTexto"/>
          <p:cNvSpPr txBox="1"/>
          <p:nvPr/>
        </p:nvSpPr>
        <p:spPr>
          <a:xfrm>
            <a:off x="3502855" y="225083"/>
            <a:ext cx="52331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u="sng" dirty="0" smtClean="0">
                <a:solidFill>
                  <a:schemeClr val="accent1">
                    <a:lumMod val="75000"/>
                  </a:schemeClr>
                </a:solidFill>
                <a:latin typeface="Britannic Bold" pitchFamily="34" charset="0"/>
              </a:rPr>
              <a:t>PREGUNTAS </a:t>
            </a:r>
            <a:r>
              <a:rPr lang="en-GB" sz="3200" u="sng" dirty="0" smtClean="0">
                <a:solidFill>
                  <a:srgbClr val="FF0000"/>
                </a:solidFill>
                <a:latin typeface="Britannic Bold" pitchFamily="34" charset="0"/>
              </a:rPr>
              <a:t>QUESTIONS</a:t>
            </a:r>
            <a:endParaRPr lang="es-ES" sz="32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248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 redondeado"/>
          <p:cNvSpPr/>
          <p:nvPr/>
        </p:nvSpPr>
        <p:spPr>
          <a:xfrm>
            <a:off x="0" y="0"/>
            <a:ext cx="12192000" cy="6858000"/>
          </a:xfrm>
          <a:prstGeom prst="roundRect">
            <a:avLst/>
          </a:prstGeom>
          <a:noFill/>
          <a:ln w="5715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942271" y="350308"/>
            <a:ext cx="6667157" cy="61771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tocar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la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guitarra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tocar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el piano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patinar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sobre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hielo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ir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de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compras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bailar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cantar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karaoke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tomar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el sol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practicar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deporte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nadar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en la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piscina</a:t>
            </a:r>
            <a:endParaRPr lang="en-GB" sz="14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pasear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al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perro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ir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al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parque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ir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a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una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fiesta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leer el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periódico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practicar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equitación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leer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libros</a:t>
            </a:r>
            <a:endParaRPr lang="en-GB" sz="1600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pasar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tiempo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...ANDO/...IENDO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quedarme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en casa ...ANDO/...IENDO 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6" name="25 Estrella de 5 puntas"/>
          <p:cNvSpPr/>
          <p:nvPr/>
        </p:nvSpPr>
        <p:spPr>
          <a:xfrm>
            <a:off x="1645920" y="675249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Estrella de 5 puntas"/>
          <p:cNvSpPr/>
          <p:nvPr/>
        </p:nvSpPr>
        <p:spPr>
          <a:xfrm>
            <a:off x="1643576" y="391550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28 Estrella de 5 puntas"/>
          <p:cNvSpPr/>
          <p:nvPr/>
        </p:nvSpPr>
        <p:spPr>
          <a:xfrm>
            <a:off x="1655298" y="1008184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Estrella de 5 puntas"/>
          <p:cNvSpPr/>
          <p:nvPr/>
        </p:nvSpPr>
        <p:spPr>
          <a:xfrm>
            <a:off x="1681089" y="2497015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30 Estrella de 5 puntas"/>
          <p:cNvSpPr/>
          <p:nvPr/>
        </p:nvSpPr>
        <p:spPr>
          <a:xfrm>
            <a:off x="1650610" y="1777218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Estrella de 5 puntas"/>
          <p:cNvSpPr/>
          <p:nvPr/>
        </p:nvSpPr>
        <p:spPr>
          <a:xfrm>
            <a:off x="1676400" y="2140633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32 Estrella de 5 puntas"/>
          <p:cNvSpPr/>
          <p:nvPr/>
        </p:nvSpPr>
        <p:spPr>
          <a:xfrm>
            <a:off x="1645920" y="1392701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Estrella de 5 puntas"/>
          <p:cNvSpPr/>
          <p:nvPr/>
        </p:nvSpPr>
        <p:spPr>
          <a:xfrm>
            <a:off x="1692812" y="2902634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34 Estrella de 5 puntas"/>
          <p:cNvSpPr/>
          <p:nvPr/>
        </p:nvSpPr>
        <p:spPr>
          <a:xfrm>
            <a:off x="1692812" y="3226191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Estrella de 5 puntas"/>
          <p:cNvSpPr/>
          <p:nvPr/>
        </p:nvSpPr>
        <p:spPr>
          <a:xfrm>
            <a:off x="1692812" y="3577883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36 Estrella de 5 puntas"/>
          <p:cNvSpPr/>
          <p:nvPr/>
        </p:nvSpPr>
        <p:spPr>
          <a:xfrm>
            <a:off x="1706880" y="3915508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37 Estrella de 5 puntas"/>
          <p:cNvSpPr/>
          <p:nvPr/>
        </p:nvSpPr>
        <p:spPr>
          <a:xfrm>
            <a:off x="1650609" y="4323471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38 Estrella de 5 puntas"/>
          <p:cNvSpPr/>
          <p:nvPr/>
        </p:nvSpPr>
        <p:spPr>
          <a:xfrm>
            <a:off x="1678744" y="4647027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Estrella de 5 puntas"/>
          <p:cNvSpPr/>
          <p:nvPr/>
        </p:nvSpPr>
        <p:spPr>
          <a:xfrm>
            <a:off x="1706879" y="5054990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1" name="40 Estrella de 5 puntas"/>
          <p:cNvSpPr/>
          <p:nvPr/>
        </p:nvSpPr>
        <p:spPr>
          <a:xfrm>
            <a:off x="1706880" y="5758375"/>
            <a:ext cx="323557" cy="323557"/>
          </a:xfrm>
          <a:prstGeom prst="star5">
            <a:avLst/>
          </a:prstGeom>
          <a:solidFill>
            <a:srgbClr val="92D05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41 Estrella de 5 puntas"/>
          <p:cNvSpPr/>
          <p:nvPr/>
        </p:nvSpPr>
        <p:spPr>
          <a:xfrm>
            <a:off x="1690467" y="5404338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3" name="42 Estrella de 5 puntas"/>
          <p:cNvSpPr/>
          <p:nvPr/>
        </p:nvSpPr>
        <p:spPr>
          <a:xfrm>
            <a:off x="1720947" y="6180406"/>
            <a:ext cx="323557" cy="323557"/>
          </a:xfrm>
          <a:prstGeom prst="star5">
            <a:avLst/>
          </a:prstGeom>
          <a:solidFill>
            <a:srgbClr val="92D05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Rectángulo"/>
          <p:cNvSpPr/>
          <p:nvPr/>
        </p:nvSpPr>
        <p:spPr>
          <a:xfrm>
            <a:off x="6358597" y="2900006"/>
            <a:ext cx="425225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sz="2400" b="1" i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sz="2400" b="1" i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sz="2400" b="1" i="1" dirty="0" err="1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Tiempo</a:t>
            </a:r>
            <a:r>
              <a:rPr lang="en-GB" altLang="es-ES" sz="2400" b="1" i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 </a:t>
            </a:r>
            <a:r>
              <a:rPr lang="en-GB" altLang="es-ES" sz="2400" b="1" i="1" dirty="0" err="1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libre</a:t>
            </a:r>
            <a:endParaRPr lang="es-ES" sz="2400" b="1" dirty="0">
              <a:ln w="18000">
                <a:solidFill>
                  <a:srgbClr val="7030A0"/>
                </a:solidFill>
                <a:prstDash val="solid"/>
                <a:miter lim="800000"/>
              </a:ln>
              <a:solidFill>
                <a:srgbClr val="FF66FF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9861452" y="274265"/>
            <a:ext cx="2110155" cy="461665"/>
          </a:xfrm>
          <a:prstGeom prst="rect">
            <a:avLst/>
          </a:prstGeom>
          <a:solidFill>
            <a:srgbClr val="FF0066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itannic Bold" pitchFamily="34" charset="0"/>
              </a:rPr>
              <a:t>Support 1</a:t>
            </a:r>
            <a:endParaRPr lang="es-E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 redondeado"/>
          <p:cNvSpPr/>
          <p:nvPr/>
        </p:nvSpPr>
        <p:spPr>
          <a:xfrm>
            <a:off x="0" y="0"/>
            <a:ext cx="12192000" cy="6858000"/>
          </a:xfrm>
          <a:prstGeom prst="roundRect">
            <a:avLst/>
          </a:prstGeom>
          <a:noFill/>
          <a:ln w="5715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942271" y="350308"/>
            <a:ext cx="6667157" cy="61771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tocar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la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guitarra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tocar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el piano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patinar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sobre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hielo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ir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de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compras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bailar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cantar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karaoke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tomar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el sol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practicar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deporte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nadar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en la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piscina</a:t>
            </a:r>
            <a:endParaRPr lang="en-GB" sz="14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pasear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al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perro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ir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al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parque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ir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a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una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fiesta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leer el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periódico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practicar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equitación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leer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libros</a:t>
            </a:r>
            <a:endParaRPr lang="en-GB" sz="1600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pasar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tiempo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...ANDO/...IENDO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quedarme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en casa ...ANDO/...IENDO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help 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6" name="25 Estrella de 5 puntas"/>
          <p:cNvSpPr/>
          <p:nvPr/>
        </p:nvSpPr>
        <p:spPr>
          <a:xfrm>
            <a:off x="1645920" y="675249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Estrella de 5 puntas"/>
          <p:cNvSpPr/>
          <p:nvPr/>
        </p:nvSpPr>
        <p:spPr>
          <a:xfrm>
            <a:off x="1643576" y="391550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28 Estrella de 5 puntas"/>
          <p:cNvSpPr/>
          <p:nvPr/>
        </p:nvSpPr>
        <p:spPr>
          <a:xfrm>
            <a:off x="1655298" y="1008184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Estrella de 5 puntas"/>
          <p:cNvSpPr/>
          <p:nvPr/>
        </p:nvSpPr>
        <p:spPr>
          <a:xfrm>
            <a:off x="1681089" y="2497015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30 Estrella de 5 puntas"/>
          <p:cNvSpPr/>
          <p:nvPr/>
        </p:nvSpPr>
        <p:spPr>
          <a:xfrm>
            <a:off x="1650610" y="1777218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Estrella de 5 puntas"/>
          <p:cNvSpPr/>
          <p:nvPr/>
        </p:nvSpPr>
        <p:spPr>
          <a:xfrm>
            <a:off x="1676400" y="2140633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32 Estrella de 5 puntas"/>
          <p:cNvSpPr/>
          <p:nvPr/>
        </p:nvSpPr>
        <p:spPr>
          <a:xfrm>
            <a:off x="1645920" y="1392701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Estrella de 5 puntas"/>
          <p:cNvSpPr/>
          <p:nvPr/>
        </p:nvSpPr>
        <p:spPr>
          <a:xfrm>
            <a:off x="1692812" y="2902634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34 Estrella de 5 puntas"/>
          <p:cNvSpPr/>
          <p:nvPr/>
        </p:nvSpPr>
        <p:spPr>
          <a:xfrm>
            <a:off x="1692812" y="3226191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Estrella de 5 puntas"/>
          <p:cNvSpPr/>
          <p:nvPr/>
        </p:nvSpPr>
        <p:spPr>
          <a:xfrm>
            <a:off x="1692812" y="3577883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36 Estrella de 5 puntas"/>
          <p:cNvSpPr/>
          <p:nvPr/>
        </p:nvSpPr>
        <p:spPr>
          <a:xfrm>
            <a:off x="1706880" y="3915508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37 Estrella de 5 puntas"/>
          <p:cNvSpPr/>
          <p:nvPr/>
        </p:nvSpPr>
        <p:spPr>
          <a:xfrm>
            <a:off x="1650609" y="4323471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38 Estrella de 5 puntas"/>
          <p:cNvSpPr/>
          <p:nvPr/>
        </p:nvSpPr>
        <p:spPr>
          <a:xfrm>
            <a:off x="1678744" y="4647027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Estrella de 5 puntas"/>
          <p:cNvSpPr/>
          <p:nvPr/>
        </p:nvSpPr>
        <p:spPr>
          <a:xfrm>
            <a:off x="1706879" y="5054990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1" name="40 Estrella de 5 puntas"/>
          <p:cNvSpPr/>
          <p:nvPr/>
        </p:nvSpPr>
        <p:spPr>
          <a:xfrm>
            <a:off x="1706880" y="5758375"/>
            <a:ext cx="323557" cy="323557"/>
          </a:xfrm>
          <a:prstGeom prst="star5">
            <a:avLst/>
          </a:prstGeom>
          <a:solidFill>
            <a:srgbClr val="92D05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41 Estrella de 5 puntas"/>
          <p:cNvSpPr/>
          <p:nvPr/>
        </p:nvSpPr>
        <p:spPr>
          <a:xfrm>
            <a:off x="1690467" y="5404338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3" name="42 Estrella de 5 puntas"/>
          <p:cNvSpPr/>
          <p:nvPr/>
        </p:nvSpPr>
        <p:spPr>
          <a:xfrm>
            <a:off x="1720947" y="6180406"/>
            <a:ext cx="323557" cy="323557"/>
          </a:xfrm>
          <a:prstGeom prst="star5">
            <a:avLst/>
          </a:prstGeom>
          <a:solidFill>
            <a:srgbClr val="92D05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Rectángulo"/>
          <p:cNvSpPr/>
          <p:nvPr/>
        </p:nvSpPr>
        <p:spPr>
          <a:xfrm>
            <a:off x="7413674" y="1605778"/>
            <a:ext cx="425225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sz="2400" b="1" i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sz="2400" b="1" i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sz="2400" b="1" i="1" dirty="0" err="1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Tiempo</a:t>
            </a:r>
            <a:r>
              <a:rPr lang="en-GB" altLang="es-ES" sz="2400" b="1" i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 </a:t>
            </a:r>
            <a:r>
              <a:rPr lang="en-GB" altLang="es-ES" sz="2400" b="1" i="1" dirty="0" err="1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libre</a:t>
            </a:r>
            <a:endParaRPr lang="es-ES" sz="2400" b="1" dirty="0">
              <a:ln w="18000">
                <a:solidFill>
                  <a:srgbClr val="7030A0"/>
                </a:solidFill>
                <a:prstDash val="solid"/>
                <a:miter lim="800000"/>
              </a:ln>
              <a:solidFill>
                <a:srgbClr val="FF66FF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9861452" y="274265"/>
            <a:ext cx="2110155" cy="461665"/>
          </a:xfrm>
          <a:prstGeom prst="rect">
            <a:avLst/>
          </a:prstGeom>
          <a:solidFill>
            <a:srgbClr val="FF0066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itannic Bold" pitchFamily="34" charset="0"/>
              </a:rPr>
              <a:t>Support 1</a:t>
            </a:r>
            <a:endParaRPr lang="es-E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3" name="Subtitle 2"/>
          <p:cNvSpPr txBox="1">
            <a:spLocks/>
          </p:cNvSpPr>
          <p:nvPr/>
        </p:nvSpPr>
        <p:spPr>
          <a:xfrm>
            <a:off x="6005489" y="221355"/>
            <a:ext cx="6667157" cy="61771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play the guitar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play the piano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ice-skate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go shopping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dance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sing karaoke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sunbathe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practice sports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swim in the </a:t>
            </a:r>
            <a:r>
              <a:rPr lang="en-GB" sz="14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swimmingpool</a:t>
            </a:r>
            <a:endParaRPr lang="en-GB" sz="14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pasear</a:t>
            </a: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al </a:t>
            </a:r>
            <a:r>
              <a:rPr lang="en-GB" sz="16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perro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ir</a:t>
            </a: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al </a:t>
            </a:r>
            <a:r>
              <a:rPr lang="en-GB" sz="16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parque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ir</a:t>
            </a: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a </a:t>
            </a:r>
            <a:r>
              <a:rPr lang="en-GB" sz="16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una</a:t>
            </a: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fiesta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leer el </a:t>
            </a:r>
            <a:r>
              <a:rPr lang="en-GB" sz="16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periódico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practicar</a:t>
            </a: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equitación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leer </a:t>
            </a:r>
            <a:r>
              <a:rPr lang="en-GB" sz="16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libros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pasar</a:t>
            </a: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tiempo</a:t>
            </a: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...ANDO/...IENDO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quedarme</a:t>
            </a: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en casa ...ANDO/...IENDO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ayudar</a:t>
            </a: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spcBef>
                <a:spcPct val="50000"/>
              </a:spcBef>
            </a:pP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1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 redondeado"/>
          <p:cNvSpPr/>
          <p:nvPr/>
        </p:nvSpPr>
        <p:spPr>
          <a:xfrm>
            <a:off x="0" y="0"/>
            <a:ext cx="12192000" cy="6858000"/>
          </a:xfrm>
          <a:prstGeom prst="roundRect">
            <a:avLst/>
          </a:prstGeom>
          <a:noFill/>
          <a:ln w="5715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942271" y="350308"/>
            <a:ext cx="6667157" cy="61771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jugar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a los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videojuegos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comprar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por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internet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chatear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con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mis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amigos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consultar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las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redes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sociales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facebook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ver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películas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por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internet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jugar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a la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Wii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navegar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por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internet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escuchar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música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hacer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los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deberes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en el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portatil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endParaRPr lang="en-GB" sz="14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bajar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archivos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subir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archivos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compartir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archivos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mandar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mensajes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diseñar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paginas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web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buscar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información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pasar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tiempo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...ANDO/...IENDO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quedarme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en casa ...ANDO/...IENDO 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6" name="25 Estrella de 5 puntas"/>
          <p:cNvSpPr/>
          <p:nvPr/>
        </p:nvSpPr>
        <p:spPr>
          <a:xfrm>
            <a:off x="1645920" y="675249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Estrella de 5 puntas"/>
          <p:cNvSpPr/>
          <p:nvPr/>
        </p:nvSpPr>
        <p:spPr>
          <a:xfrm>
            <a:off x="1643576" y="391550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28 Estrella de 5 puntas"/>
          <p:cNvSpPr/>
          <p:nvPr/>
        </p:nvSpPr>
        <p:spPr>
          <a:xfrm>
            <a:off x="1655298" y="1008184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Estrella de 5 puntas"/>
          <p:cNvSpPr/>
          <p:nvPr/>
        </p:nvSpPr>
        <p:spPr>
          <a:xfrm>
            <a:off x="1681089" y="2497015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30 Estrella de 5 puntas"/>
          <p:cNvSpPr/>
          <p:nvPr/>
        </p:nvSpPr>
        <p:spPr>
          <a:xfrm>
            <a:off x="1650610" y="1777218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Estrella de 5 puntas"/>
          <p:cNvSpPr/>
          <p:nvPr/>
        </p:nvSpPr>
        <p:spPr>
          <a:xfrm>
            <a:off x="1676400" y="2140633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32 Estrella de 5 puntas"/>
          <p:cNvSpPr/>
          <p:nvPr/>
        </p:nvSpPr>
        <p:spPr>
          <a:xfrm>
            <a:off x="1645920" y="1392701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Estrella de 5 puntas"/>
          <p:cNvSpPr/>
          <p:nvPr/>
        </p:nvSpPr>
        <p:spPr>
          <a:xfrm>
            <a:off x="1692812" y="2902634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34 Estrella de 5 puntas"/>
          <p:cNvSpPr/>
          <p:nvPr/>
        </p:nvSpPr>
        <p:spPr>
          <a:xfrm>
            <a:off x="1692812" y="3226191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Estrella de 5 puntas"/>
          <p:cNvSpPr/>
          <p:nvPr/>
        </p:nvSpPr>
        <p:spPr>
          <a:xfrm>
            <a:off x="1692812" y="3577883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36 Estrella de 5 puntas"/>
          <p:cNvSpPr/>
          <p:nvPr/>
        </p:nvSpPr>
        <p:spPr>
          <a:xfrm>
            <a:off x="1706880" y="3915508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37 Estrella de 5 puntas"/>
          <p:cNvSpPr/>
          <p:nvPr/>
        </p:nvSpPr>
        <p:spPr>
          <a:xfrm>
            <a:off x="1650609" y="4323471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38 Estrella de 5 puntas"/>
          <p:cNvSpPr/>
          <p:nvPr/>
        </p:nvSpPr>
        <p:spPr>
          <a:xfrm>
            <a:off x="1678744" y="4647027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Estrella de 5 puntas"/>
          <p:cNvSpPr/>
          <p:nvPr/>
        </p:nvSpPr>
        <p:spPr>
          <a:xfrm>
            <a:off x="1706879" y="5054990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1" name="40 Estrella de 5 puntas"/>
          <p:cNvSpPr/>
          <p:nvPr/>
        </p:nvSpPr>
        <p:spPr>
          <a:xfrm>
            <a:off x="1706880" y="5758375"/>
            <a:ext cx="323557" cy="323557"/>
          </a:xfrm>
          <a:prstGeom prst="star5">
            <a:avLst/>
          </a:prstGeom>
          <a:solidFill>
            <a:srgbClr val="92D05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41 Estrella de 5 puntas"/>
          <p:cNvSpPr/>
          <p:nvPr/>
        </p:nvSpPr>
        <p:spPr>
          <a:xfrm>
            <a:off x="1690467" y="5404338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3" name="42 Estrella de 5 puntas"/>
          <p:cNvSpPr/>
          <p:nvPr/>
        </p:nvSpPr>
        <p:spPr>
          <a:xfrm>
            <a:off x="1720947" y="6180406"/>
            <a:ext cx="323557" cy="323557"/>
          </a:xfrm>
          <a:prstGeom prst="star5">
            <a:avLst/>
          </a:prstGeom>
          <a:solidFill>
            <a:srgbClr val="92D05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Rectángulo"/>
          <p:cNvSpPr/>
          <p:nvPr/>
        </p:nvSpPr>
        <p:spPr>
          <a:xfrm>
            <a:off x="7609829" y="2900006"/>
            <a:ext cx="300102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sz="2400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sz="2400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sz="2400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TECNOLOGÍA</a:t>
            </a:r>
            <a:endParaRPr lang="es-ES" sz="2400" b="1" cap="all" dirty="0">
              <a:ln w="9000" cmpd="sng">
                <a:solidFill>
                  <a:srgbClr val="002A00">
                    <a:shade val="50000"/>
                    <a:satMod val="120000"/>
                  </a:srgbClr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22" name="26 Rectángulo"/>
          <p:cNvSpPr/>
          <p:nvPr/>
        </p:nvSpPr>
        <p:spPr>
          <a:xfrm>
            <a:off x="9861452" y="274265"/>
            <a:ext cx="2110155" cy="461665"/>
          </a:xfrm>
          <a:prstGeom prst="rect">
            <a:avLst/>
          </a:prstGeom>
          <a:solidFill>
            <a:srgbClr val="FF0066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itannic Bold" pitchFamily="34" charset="0"/>
              </a:rPr>
              <a:t>Support 2</a:t>
            </a:r>
            <a:endParaRPr lang="es-E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22 Grupo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4" name="Subtitle 2"/>
            <p:cNvSpPr txBox="1">
              <a:spLocks/>
            </p:cNvSpPr>
            <p:nvPr/>
          </p:nvSpPr>
          <p:spPr>
            <a:xfrm>
              <a:off x="296351" y="406579"/>
              <a:ext cx="6667157" cy="6177101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indent="-342900">
                <a:spcBef>
                  <a:spcPct val="50000"/>
                </a:spcBef>
                <a:buFont typeface="+mj-lt"/>
                <a:buAutoNum type="arabicPeriod"/>
              </a:pP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jugar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a los </a:t>
              </a: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videojuegos</a:t>
              </a:r>
              <a:endPara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endParaRPr>
            </a:p>
            <a:p>
              <a:pPr marL="342900" indent="-342900">
                <a:spcBef>
                  <a:spcPct val="50000"/>
                </a:spcBef>
                <a:buFont typeface="+mj-lt"/>
                <a:buAutoNum type="arabicPeriod"/>
              </a:pP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comprar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</a:t>
              </a: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por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internet</a:t>
              </a:r>
              <a:endPara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endParaRPr>
            </a:p>
            <a:p>
              <a:pPr marL="342900" indent="-342900">
                <a:spcBef>
                  <a:spcPct val="50000"/>
                </a:spcBef>
                <a:buFont typeface="+mj-lt"/>
                <a:buAutoNum type="arabicPeriod"/>
              </a:pP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chatear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con </a:t>
              </a: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mis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amigos</a:t>
              </a:r>
              <a:endPara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endParaRPr>
            </a:p>
            <a:p>
              <a:pPr marL="342900" indent="-342900">
                <a:spcBef>
                  <a:spcPct val="50000"/>
                </a:spcBef>
                <a:buFont typeface="+mj-lt"/>
                <a:buAutoNum type="arabicPeriod"/>
              </a:pP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consultar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</a:t>
              </a: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las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</a:t>
              </a: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redes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</a:t>
              </a: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sociales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</a:t>
              </a: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facebook</a:t>
              </a:r>
              <a:endPara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endParaRPr>
            </a:p>
            <a:p>
              <a:pPr marL="342900" indent="-342900">
                <a:spcBef>
                  <a:spcPct val="50000"/>
                </a:spcBef>
                <a:buFont typeface="+mj-lt"/>
                <a:buAutoNum type="arabicPeriod"/>
              </a:pP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ver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</a:t>
              </a: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películas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</a:t>
              </a: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por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internet</a:t>
              </a:r>
              <a:endPara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endParaRPr>
            </a:p>
            <a:p>
              <a:pPr marL="342900" indent="-342900">
                <a:spcBef>
                  <a:spcPct val="50000"/>
                </a:spcBef>
                <a:buFont typeface="+mj-lt"/>
                <a:buAutoNum type="arabicPeriod"/>
              </a:pP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jugar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a la </a:t>
              </a: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Wii</a:t>
              </a:r>
              <a:endPara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endParaRPr>
            </a:p>
            <a:p>
              <a:pPr marL="342900" indent="-342900">
                <a:spcBef>
                  <a:spcPct val="50000"/>
                </a:spcBef>
                <a:buFont typeface="+mj-lt"/>
                <a:buAutoNum type="arabicPeriod"/>
              </a:pP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navegar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</a:t>
              </a: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por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internet</a:t>
              </a:r>
              <a:endPara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endParaRPr>
            </a:p>
            <a:p>
              <a:pPr marL="342900" indent="-342900">
                <a:spcBef>
                  <a:spcPct val="50000"/>
                </a:spcBef>
                <a:buFont typeface="+mj-lt"/>
                <a:buAutoNum type="arabicPeriod"/>
              </a:pP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escuchar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</a:t>
              </a: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música</a:t>
              </a:r>
              <a:endPara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endParaRPr>
            </a:p>
            <a:p>
              <a:pPr marL="342900" indent="-342900">
                <a:spcBef>
                  <a:spcPct val="50000"/>
                </a:spcBef>
                <a:buFont typeface="+mj-lt"/>
                <a:buAutoNum type="arabicPeriod"/>
              </a:pPr>
              <a:r>
                <a:rPr lang="en-GB" sz="1400" b="1" dirty="0" err="1" smtClean="0">
                  <a:latin typeface="Comic Sans MS" pitchFamily="66" charset="0"/>
                  <a:cs typeface="Arial" panose="020B0604020202020204" pitchFamily="34" charset="0"/>
                </a:rPr>
                <a:t>hacer</a:t>
              </a:r>
              <a:r>
                <a:rPr lang="en-GB" sz="1400" b="1" dirty="0" smtClean="0">
                  <a:latin typeface="Comic Sans MS" pitchFamily="66" charset="0"/>
                  <a:cs typeface="Arial" panose="020B0604020202020204" pitchFamily="34" charset="0"/>
                </a:rPr>
                <a:t> los </a:t>
              </a:r>
              <a:r>
                <a:rPr lang="en-GB" sz="1400" b="1" dirty="0" err="1" smtClean="0">
                  <a:latin typeface="Comic Sans MS" pitchFamily="66" charset="0"/>
                  <a:cs typeface="Arial" panose="020B0604020202020204" pitchFamily="34" charset="0"/>
                </a:rPr>
                <a:t>deberes</a:t>
              </a:r>
              <a:r>
                <a:rPr lang="en-GB" sz="1400" b="1" dirty="0" smtClean="0">
                  <a:latin typeface="Comic Sans MS" pitchFamily="66" charset="0"/>
                  <a:cs typeface="Arial" panose="020B0604020202020204" pitchFamily="34" charset="0"/>
                </a:rPr>
                <a:t> en el </a:t>
              </a:r>
              <a:r>
                <a:rPr lang="en-GB" sz="1400" b="1" dirty="0" err="1" smtClean="0">
                  <a:latin typeface="Comic Sans MS" pitchFamily="66" charset="0"/>
                  <a:cs typeface="Arial" panose="020B0604020202020204" pitchFamily="34" charset="0"/>
                </a:rPr>
                <a:t>portatil</a:t>
              </a:r>
              <a:r>
                <a:rPr lang="en-GB" sz="1400" b="1" dirty="0" smtClean="0">
                  <a:latin typeface="Comic Sans MS" pitchFamily="66" charset="0"/>
                  <a:cs typeface="Arial" panose="020B0604020202020204" pitchFamily="34" charset="0"/>
                </a:rPr>
                <a:t> </a:t>
              </a:r>
              <a:endParaRPr lang="en-GB" sz="14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endParaRPr>
            </a:p>
            <a:p>
              <a:pPr marL="342900" indent="-342900">
                <a:spcBef>
                  <a:spcPct val="50000"/>
                </a:spcBef>
                <a:buFont typeface="+mj-lt"/>
                <a:buAutoNum type="arabicPeriod"/>
              </a:pP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bajar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</a:t>
              </a: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archivos</a:t>
              </a:r>
              <a:endPara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endParaRPr>
            </a:p>
            <a:p>
              <a:pPr marL="342900" indent="-342900">
                <a:spcBef>
                  <a:spcPct val="50000"/>
                </a:spcBef>
                <a:buFont typeface="+mj-lt"/>
                <a:buAutoNum type="arabicPeriod"/>
              </a:pP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subir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</a:t>
              </a: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archivos</a:t>
              </a:r>
              <a:endPara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endParaRPr>
            </a:p>
            <a:p>
              <a:pPr marL="342900" indent="-342900">
                <a:spcBef>
                  <a:spcPct val="50000"/>
                </a:spcBef>
                <a:buFont typeface="+mj-lt"/>
                <a:buAutoNum type="arabicPeriod"/>
              </a:pP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compartir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</a:t>
              </a: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archivos</a:t>
              </a:r>
              <a:endPara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endParaRPr>
            </a:p>
            <a:p>
              <a:pPr marL="342900" indent="-342900">
                <a:spcBef>
                  <a:spcPct val="50000"/>
                </a:spcBef>
                <a:buFont typeface="+mj-lt"/>
                <a:buAutoNum type="arabicPeriod"/>
              </a:pP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mandar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</a:t>
              </a: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mensajes</a:t>
              </a:r>
              <a:endPara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endParaRPr>
            </a:p>
            <a:p>
              <a:pPr marL="342900" indent="-342900">
                <a:spcBef>
                  <a:spcPct val="50000"/>
                </a:spcBef>
                <a:buFont typeface="+mj-lt"/>
                <a:buAutoNum type="arabicPeriod"/>
              </a:pP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diseñar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</a:t>
              </a: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paginas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web</a:t>
              </a:r>
              <a:endPara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endParaRPr>
            </a:p>
            <a:p>
              <a:pPr marL="342900" indent="-342900">
                <a:spcBef>
                  <a:spcPct val="50000"/>
                </a:spcBef>
                <a:buFont typeface="+mj-lt"/>
                <a:buAutoNum type="arabicPeriod"/>
              </a:pP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buscar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</a:t>
              </a: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información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</a:t>
              </a:r>
            </a:p>
            <a:p>
              <a:pPr marL="342900" indent="-342900">
                <a:spcBef>
                  <a:spcPct val="50000"/>
                </a:spcBef>
                <a:buFont typeface="+mj-lt"/>
                <a:buAutoNum type="arabicPeriod"/>
              </a:pP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pasar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</a:t>
              </a: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tiempo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...ANDO/...IENDO</a:t>
              </a:r>
            </a:p>
            <a:p>
              <a:pPr marL="342900" indent="-342900">
                <a:spcBef>
                  <a:spcPct val="50000"/>
                </a:spcBef>
                <a:buFont typeface="+mj-lt"/>
                <a:buAutoNum type="arabicPeriod"/>
              </a:pPr>
              <a:r>
                <a:rPr lang="en-GB" sz="1600" b="1" dirty="0" err="1" smtClean="0">
                  <a:latin typeface="Comic Sans MS" pitchFamily="66" charset="0"/>
                  <a:cs typeface="Arial" panose="020B0604020202020204" pitchFamily="34" charset="0"/>
                </a:rPr>
                <a:t>quedarme</a:t>
              </a:r>
              <a:r>
                <a:rPr lang="en-GB" sz="1600" b="1" dirty="0" smtClean="0">
                  <a:latin typeface="Comic Sans MS" pitchFamily="66" charset="0"/>
                  <a:cs typeface="Arial" panose="020B0604020202020204" pitchFamily="34" charset="0"/>
                </a:rPr>
                <a:t> en casa ...ANDO/...IENDO </a:t>
              </a:r>
              <a:endPara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endParaRPr>
            </a:p>
            <a:p>
              <a:pPr marL="342900" indent="-342900">
                <a:spcBef>
                  <a:spcPct val="50000"/>
                </a:spcBef>
              </a:pPr>
              <a:endPara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endParaRPr>
            </a:p>
            <a:p>
              <a:pPr marL="342900" indent="-342900">
                <a:spcBef>
                  <a:spcPct val="50000"/>
                </a:spcBef>
              </a:pPr>
              <a:endPara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endParaRPr>
            </a:p>
            <a:p>
              <a:pPr marL="228600" marR="0" lvl="0" indent="-22860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en-GB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endParaRPr>
            </a:p>
            <a:p>
              <a:pPr marL="228600" marR="0" lvl="0" indent="-22860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endParaRPr>
            </a:p>
            <a:p>
              <a:pPr marL="228600" marR="0" lvl="0" indent="-22860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endParaRPr>
            </a:p>
            <a:p>
              <a:pPr marL="228600" marR="0" lvl="0" indent="-22860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endParaRPr>
            </a:p>
            <a:p>
              <a:pPr marL="228600" marR="0" lvl="0" indent="-22860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endParaRPr>
            </a:p>
            <a:p>
              <a:pPr marL="228600" marR="0" lvl="0" indent="-22860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endParaRPr>
            </a:p>
            <a:p>
              <a:pPr marL="228600" marR="0" lvl="0" indent="-22860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endParaRPr>
            </a:p>
            <a:p>
              <a:pPr marL="228600" marR="0" lvl="0" indent="-22860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endParaRPr>
            </a:p>
            <a:p>
              <a:pPr marL="228600" marR="0" lvl="0" indent="-22860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endParaRPr>
            </a:p>
            <a:p>
              <a:pPr marL="228600" marR="0" lvl="0" indent="-22860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endParaRPr>
            </a:p>
            <a:p>
              <a:pPr marL="228600" marR="0" lvl="0" indent="-22860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6" name="TextBox 18"/>
            <p:cNvSpPr txBox="1"/>
            <p:nvPr/>
          </p:nvSpPr>
          <p:spPr>
            <a:xfrm>
              <a:off x="3031942" y="418979"/>
              <a:ext cx="32403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dirty="0" smtClean="0">
                  <a:solidFill>
                    <a:srgbClr val="FF0000"/>
                  </a:solidFill>
                  <a:latin typeface="Comic Sans MS" pitchFamily="66" charset="0"/>
                </a:rPr>
                <a:t>play video games</a:t>
              </a:r>
            </a:p>
          </p:txBody>
        </p:sp>
        <p:sp>
          <p:nvSpPr>
            <p:cNvPr id="7" name="TextBox 18"/>
            <p:cNvSpPr txBox="1"/>
            <p:nvPr/>
          </p:nvSpPr>
          <p:spPr>
            <a:xfrm>
              <a:off x="2863129" y="770669"/>
              <a:ext cx="32403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dirty="0" smtClean="0">
                  <a:solidFill>
                    <a:srgbClr val="FF0000"/>
                  </a:solidFill>
                  <a:latin typeface="Comic Sans MS" pitchFamily="66" charset="0"/>
                </a:rPr>
                <a:t>buy online</a:t>
              </a:r>
              <a:endParaRPr lang="en-US" sz="1600" i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8" name="TextBox 18"/>
            <p:cNvSpPr txBox="1"/>
            <p:nvPr/>
          </p:nvSpPr>
          <p:spPr>
            <a:xfrm>
              <a:off x="3057732" y="1134084"/>
              <a:ext cx="32403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dirty="0" smtClean="0">
                  <a:solidFill>
                    <a:srgbClr val="FF0000"/>
                  </a:solidFill>
                  <a:latin typeface="Comic Sans MS" pitchFamily="66" charset="0"/>
                </a:rPr>
                <a:t>chat with my friends</a:t>
              </a:r>
              <a:endParaRPr lang="en-US" sz="1600" i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9" name="TextBox 18"/>
            <p:cNvSpPr txBox="1"/>
            <p:nvPr/>
          </p:nvSpPr>
          <p:spPr>
            <a:xfrm>
              <a:off x="4548907" y="1499845"/>
              <a:ext cx="32403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dirty="0" smtClean="0">
                  <a:solidFill>
                    <a:srgbClr val="FF0000"/>
                  </a:solidFill>
                  <a:latin typeface="Comic Sans MS" pitchFamily="66" charset="0"/>
                </a:rPr>
                <a:t>check the social networks</a:t>
              </a:r>
              <a:endParaRPr lang="en-US" sz="1600" i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10" name="TextBox 18"/>
            <p:cNvSpPr txBox="1"/>
            <p:nvPr/>
          </p:nvSpPr>
          <p:spPr>
            <a:xfrm>
              <a:off x="3322673" y="1863260"/>
              <a:ext cx="32403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dirty="0" smtClean="0">
                  <a:solidFill>
                    <a:srgbClr val="FF0000"/>
                  </a:solidFill>
                  <a:latin typeface="Comic Sans MS" pitchFamily="66" charset="0"/>
                </a:rPr>
                <a:t>watch movies online</a:t>
              </a:r>
              <a:endParaRPr lang="en-US" sz="1600" i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11" name="TextBox 18"/>
            <p:cNvSpPr txBox="1"/>
            <p:nvPr/>
          </p:nvSpPr>
          <p:spPr>
            <a:xfrm>
              <a:off x="2434064" y="2268878"/>
              <a:ext cx="32403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dirty="0" smtClean="0">
                  <a:solidFill>
                    <a:srgbClr val="FF0000"/>
                  </a:solidFill>
                  <a:latin typeface="Comic Sans MS" pitchFamily="66" charset="0"/>
                </a:rPr>
                <a:t>play with the WII</a:t>
              </a:r>
              <a:endParaRPr lang="en-US" sz="1600" i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12" name="TextBox 18"/>
            <p:cNvSpPr txBox="1"/>
            <p:nvPr/>
          </p:nvSpPr>
          <p:spPr>
            <a:xfrm>
              <a:off x="2940501" y="2592436"/>
              <a:ext cx="32403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dirty="0" smtClean="0">
                  <a:solidFill>
                    <a:srgbClr val="FF0000"/>
                  </a:solidFill>
                  <a:latin typeface="Comic Sans MS" pitchFamily="66" charset="0"/>
                </a:rPr>
                <a:t>surfing the internet</a:t>
              </a:r>
              <a:endParaRPr lang="en-US" sz="1600" i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13" name="TextBox 18"/>
            <p:cNvSpPr txBox="1"/>
            <p:nvPr/>
          </p:nvSpPr>
          <p:spPr>
            <a:xfrm>
              <a:off x="2490334" y="2972263"/>
              <a:ext cx="32403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dirty="0" smtClean="0">
                  <a:solidFill>
                    <a:srgbClr val="FF0000"/>
                  </a:solidFill>
                  <a:latin typeface="Comic Sans MS" pitchFamily="66" charset="0"/>
                </a:rPr>
                <a:t>listen to music</a:t>
              </a:r>
              <a:endParaRPr lang="en-US" sz="1600" i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14" name="TextBox 18"/>
            <p:cNvSpPr txBox="1"/>
            <p:nvPr/>
          </p:nvSpPr>
          <p:spPr>
            <a:xfrm>
              <a:off x="3629816" y="3295821"/>
              <a:ext cx="32403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dirty="0" smtClean="0">
                  <a:solidFill>
                    <a:srgbClr val="FF0000"/>
                  </a:solidFill>
                  <a:latin typeface="Comic Sans MS" pitchFamily="66" charset="0"/>
                </a:rPr>
                <a:t>do homework in the laptop</a:t>
              </a:r>
              <a:endParaRPr lang="en-US" sz="1600" i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16" name="TextBox 18"/>
            <p:cNvSpPr txBox="1"/>
            <p:nvPr/>
          </p:nvSpPr>
          <p:spPr>
            <a:xfrm>
              <a:off x="2220702" y="3659236"/>
              <a:ext cx="32403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dirty="0" smtClean="0">
                  <a:solidFill>
                    <a:srgbClr val="FF0000"/>
                  </a:solidFill>
                  <a:latin typeface="Comic Sans MS" pitchFamily="66" charset="0"/>
                </a:rPr>
                <a:t>download files</a:t>
              </a:r>
              <a:endParaRPr lang="en-US" sz="1600" i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17" name="TextBox 18"/>
            <p:cNvSpPr txBox="1"/>
            <p:nvPr/>
          </p:nvSpPr>
          <p:spPr>
            <a:xfrm>
              <a:off x="2220702" y="4024996"/>
              <a:ext cx="32403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dirty="0" smtClean="0">
                  <a:solidFill>
                    <a:srgbClr val="FF0000"/>
                  </a:solidFill>
                  <a:latin typeface="Comic Sans MS" pitchFamily="66" charset="0"/>
                </a:rPr>
                <a:t>upload files</a:t>
              </a:r>
              <a:endParaRPr lang="en-US" sz="1600" i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18" name="TextBox 18"/>
            <p:cNvSpPr txBox="1"/>
            <p:nvPr/>
          </p:nvSpPr>
          <p:spPr>
            <a:xfrm>
              <a:off x="2696659" y="4402479"/>
              <a:ext cx="32403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dirty="0" smtClean="0">
                  <a:solidFill>
                    <a:srgbClr val="FF0000"/>
                  </a:solidFill>
                  <a:latin typeface="Comic Sans MS" pitchFamily="66" charset="0"/>
                </a:rPr>
                <a:t>share files</a:t>
              </a:r>
              <a:endParaRPr lang="en-US" sz="1600" i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513779" y="4754171"/>
              <a:ext cx="32403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dirty="0" smtClean="0">
                  <a:solidFill>
                    <a:srgbClr val="FF0000"/>
                  </a:solidFill>
                  <a:latin typeface="Comic Sans MS" pitchFamily="66" charset="0"/>
                </a:rPr>
                <a:t>send files</a:t>
              </a:r>
              <a:endParaRPr lang="en-US" sz="1600" i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20" name="TextBox 18"/>
            <p:cNvSpPr txBox="1"/>
            <p:nvPr/>
          </p:nvSpPr>
          <p:spPr>
            <a:xfrm>
              <a:off x="2738862" y="5091796"/>
              <a:ext cx="32403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dirty="0" smtClean="0">
                  <a:solidFill>
                    <a:srgbClr val="FF0000"/>
                  </a:solidFill>
                  <a:latin typeface="Comic Sans MS" pitchFamily="66" charset="0"/>
                </a:rPr>
                <a:t>design web pages</a:t>
              </a:r>
              <a:endParaRPr lang="en-US" sz="1600" i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21" name="TextBox 18"/>
            <p:cNvSpPr txBox="1"/>
            <p:nvPr/>
          </p:nvSpPr>
          <p:spPr>
            <a:xfrm>
              <a:off x="2668524" y="5471624"/>
              <a:ext cx="32403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dirty="0" smtClean="0">
                  <a:solidFill>
                    <a:srgbClr val="FF0000"/>
                  </a:solidFill>
                  <a:latin typeface="Comic Sans MS" pitchFamily="66" charset="0"/>
                </a:rPr>
                <a:t>look for information</a:t>
              </a:r>
              <a:endParaRPr lang="en-US" sz="1600" i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22" name="TextBox 18"/>
            <p:cNvSpPr txBox="1"/>
            <p:nvPr/>
          </p:nvSpPr>
          <p:spPr>
            <a:xfrm>
              <a:off x="4115152" y="5849107"/>
              <a:ext cx="32403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dirty="0" smtClean="0">
                  <a:solidFill>
                    <a:srgbClr val="FF0000"/>
                  </a:solidFill>
                  <a:latin typeface="Comic Sans MS" pitchFamily="66" charset="0"/>
                </a:rPr>
                <a:t>spend time.....ING</a:t>
              </a:r>
              <a:endParaRPr lang="en-US" sz="1600" i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24" name="TextBox 18"/>
            <p:cNvSpPr txBox="1"/>
            <p:nvPr/>
          </p:nvSpPr>
          <p:spPr>
            <a:xfrm>
              <a:off x="4591109" y="6170320"/>
              <a:ext cx="32403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dirty="0" smtClean="0">
                  <a:solidFill>
                    <a:srgbClr val="FF0000"/>
                  </a:solidFill>
                  <a:latin typeface="Comic Sans MS" pitchFamily="66" charset="0"/>
                </a:rPr>
                <a:t>stay at home.....ING</a:t>
              </a:r>
              <a:endParaRPr lang="en-US" sz="1600" i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25" name="24 Rectángulo redondeado"/>
            <p:cNvSpPr/>
            <p:nvPr/>
          </p:nvSpPr>
          <p:spPr>
            <a:xfrm>
              <a:off x="0" y="0"/>
              <a:ext cx="12192000" cy="6858000"/>
            </a:xfrm>
            <a:prstGeom prst="roundRect">
              <a:avLst/>
            </a:prstGeom>
            <a:noFill/>
            <a:ln w="57150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6" name="25 Rectángulo"/>
          <p:cNvSpPr/>
          <p:nvPr/>
        </p:nvSpPr>
        <p:spPr>
          <a:xfrm>
            <a:off x="7609829" y="2900006"/>
            <a:ext cx="300102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sz="2400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VERBOS</a:t>
            </a:r>
          </a:p>
          <a:p>
            <a:pPr algn="ctr" eaLnBrk="1" hangingPunct="1">
              <a:defRPr/>
            </a:pPr>
            <a:r>
              <a:rPr lang="en-GB" altLang="es-ES" sz="2400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sz="2400" b="1" i="1" cap="all" dirty="0" smtClean="0">
                <a:ln w="9000" cmpd="sng">
                  <a:solidFill>
                    <a:srgbClr val="002A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  <a:ea typeface="+mn-ea"/>
              </a:rPr>
              <a:t>TECNOLOGÍA</a:t>
            </a:r>
            <a:endParaRPr lang="es-ES" sz="2400" b="1" cap="all" dirty="0">
              <a:ln w="9000" cmpd="sng">
                <a:solidFill>
                  <a:srgbClr val="002A00">
                    <a:shade val="50000"/>
                    <a:satMod val="120000"/>
                  </a:srgbClr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27" name="26 Rectángulo"/>
          <p:cNvSpPr/>
          <p:nvPr/>
        </p:nvSpPr>
        <p:spPr>
          <a:xfrm>
            <a:off x="9861452" y="274265"/>
            <a:ext cx="2110155" cy="461665"/>
          </a:xfrm>
          <a:prstGeom prst="rect">
            <a:avLst/>
          </a:prstGeom>
          <a:solidFill>
            <a:srgbClr val="FF0066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itannic Bold" pitchFamily="34" charset="0"/>
              </a:rPr>
              <a:t>Support 2</a:t>
            </a:r>
            <a:endParaRPr lang="es-E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 redondeado"/>
          <p:cNvSpPr/>
          <p:nvPr/>
        </p:nvSpPr>
        <p:spPr>
          <a:xfrm>
            <a:off x="0" y="0"/>
            <a:ext cx="12192000" cy="6858000"/>
          </a:xfrm>
          <a:prstGeom prst="roundRect">
            <a:avLst/>
          </a:prstGeom>
          <a:noFill/>
          <a:ln w="5715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942271" y="350308"/>
            <a:ext cx="6667157" cy="61771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nadar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Hacer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surf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Montar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en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bicicleta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Correr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Hacer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vela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Ir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al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parque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temático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Practicar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ciclismo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Hacer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submarinismo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Pescar</a:t>
            </a:r>
            <a:endParaRPr lang="en-GB" sz="14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Hacer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senderismo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Hacer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alpinismo</a:t>
            </a:r>
            <a:endParaRPr lang="en-GB" sz="1600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err="1" smtClean="0">
                <a:latin typeface="Comic Sans MS" pitchFamily="66" charset="0"/>
                <a:cs typeface="Arial" panose="020B0604020202020204" pitchFamily="34" charset="0"/>
              </a:rPr>
              <a:t>Hacer</a:t>
            </a:r>
            <a:r>
              <a:rPr lang="en-GB" sz="1600" b="1" i="1" dirty="0" smtClean="0">
                <a:latin typeface="Comic Sans MS" pitchFamily="66" charset="0"/>
                <a:cs typeface="Arial" panose="020B0604020202020204" pitchFamily="34" charset="0"/>
              </a:rPr>
              <a:t> footing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err="1" smtClean="0">
                <a:latin typeface="Comic Sans MS" pitchFamily="66" charset="0"/>
                <a:cs typeface="Arial" panose="020B0604020202020204" pitchFamily="34" charset="0"/>
              </a:rPr>
              <a:t>cazar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6" name="25 Estrella de 5 puntas"/>
          <p:cNvSpPr/>
          <p:nvPr/>
        </p:nvSpPr>
        <p:spPr>
          <a:xfrm>
            <a:off x="1645920" y="675249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Estrella de 5 puntas"/>
          <p:cNvSpPr/>
          <p:nvPr/>
        </p:nvSpPr>
        <p:spPr>
          <a:xfrm>
            <a:off x="1643576" y="391550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28 Estrella de 5 puntas"/>
          <p:cNvSpPr/>
          <p:nvPr/>
        </p:nvSpPr>
        <p:spPr>
          <a:xfrm>
            <a:off x="1655298" y="1008184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Estrella de 5 puntas"/>
          <p:cNvSpPr/>
          <p:nvPr/>
        </p:nvSpPr>
        <p:spPr>
          <a:xfrm>
            <a:off x="1681089" y="2497015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30 Estrella de 5 puntas"/>
          <p:cNvSpPr/>
          <p:nvPr/>
        </p:nvSpPr>
        <p:spPr>
          <a:xfrm>
            <a:off x="1650610" y="1777218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Estrella de 5 puntas"/>
          <p:cNvSpPr/>
          <p:nvPr/>
        </p:nvSpPr>
        <p:spPr>
          <a:xfrm>
            <a:off x="1676400" y="2140633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32 Estrella de 5 puntas"/>
          <p:cNvSpPr/>
          <p:nvPr/>
        </p:nvSpPr>
        <p:spPr>
          <a:xfrm>
            <a:off x="1645920" y="1392701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Estrella de 5 puntas"/>
          <p:cNvSpPr/>
          <p:nvPr/>
        </p:nvSpPr>
        <p:spPr>
          <a:xfrm>
            <a:off x="1692812" y="2902634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34 Estrella de 5 puntas"/>
          <p:cNvSpPr/>
          <p:nvPr/>
        </p:nvSpPr>
        <p:spPr>
          <a:xfrm>
            <a:off x="1692812" y="3226191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Estrella de 5 puntas"/>
          <p:cNvSpPr/>
          <p:nvPr/>
        </p:nvSpPr>
        <p:spPr>
          <a:xfrm>
            <a:off x="1692812" y="3577883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36 Estrella de 5 puntas"/>
          <p:cNvSpPr/>
          <p:nvPr/>
        </p:nvSpPr>
        <p:spPr>
          <a:xfrm>
            <a:off x="1706880" y="3915508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Rectángulo"/>
          <p:cNvSpPr/>
          <p:nvPr/>
        </p:nvSpPr>
        <p:spPr>
          <a:xfrm>
            <a:off x="7413674" y="1605778"/>
            <a:ext cx="425225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sz="2400" b="1" i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sz="2400" b="1" i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sz="2400" b="1" i="1" dirty="0" err="1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Deportes</a:t>
            </a:r>
            <a:endParaRPr lang="en-GB" altLang="es-ES" sz="2400" b="1" i="1" dirty="0" smtClean="0">
              <a:ln w="18000">
                <a:solidFill>
                  <a:srgbClr val="7030A0"/>
                </a:solidFill>
                <a:prstDash val="solid"/>
                <a:miter lim="800000"/>
              </a:ln>
              <a:solidFill>
                <a:srgbClr val="92D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omic Sans MS" pitchFamily="66" charset="0"/>
              <a:ea typeface="+mn-ea"/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9861452" y="274265"/>
            <a:ext cx="2110155" cy="461665"/>
          </a:xfrm>
          <a:prstGeom prst="rect">
            <a:avLst/>
          </a:prstGeom>
          <a:solidFill>
            <a:srgbClr val="FF0066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itannic Bold" pitchFamily="34" charset="0"/>
              </a:rPr>
              <a:t>Support 3</a:t>
            </a:r>
            <a:endParaRPr lang="es-E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4" name="23 Estrella de 5 puntas"/>
          <p:cNvSpPr/>
          <p:nvPr/>
        </p:nvSpPr>
        <p:spPr>
          <a:xfrm>
            <a:off x="1760806" y="4278924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23 Estrella de 5 puntas"/>
          <p:cNvSpPr/>
          <p:nvPr/>
        </p:nvSpPr>
        <p:spPr>
          <a:xfrm>
            <a:off x="1706879" y="4692959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754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 redondeado"/>
          <p:cNvSpPr/>
          <p:nvPr/>
        </p:nvSpPr>
        <p:spPr>
          <a:xfrm>
            <a:off x="0" y="0"/>
            <a:ext cx="12192000" cy="6858000"/>
          </a:xfrm>
          <a:prstGeom prst="roundRect">
            <a:avLst/>
          </a:prstGeom>
          <a:noFill/>
          <a:ln w="5715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942271" y="350308"/>
            <a:ext cx="6667157" cy="61771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nadar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Hacer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surf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Montar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en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bicicleta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Correr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Hacer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vela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Ir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al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parque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temático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Practicar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ciclismo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Hacer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submarinismo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Pescar</a:t>
            </a:r>
            <a:endParaRPr lang="en-GB" sz="14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Hacer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senderismo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Hacer</a:t>
            </a:r>
            <a:r>
              <a:rPr lang="en-GB" sz="16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latin typeface="Comic Sans MS" pitchFamily="66" charset="0"/>
                <a:cs typeface="Arial" panose="020B0604020202020204" pitchFamily="34" charset="0"/>
              </a:rPr>
              <a:t>alpinismo</a:t>
            </a:r>
            <a:endParaRPr lang="en-GB" sz="1600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err="1" smtClean="0">
                <a:latin typeface="Comic Sans MS" pitchFamily="66" charset="0"/>
                <a:cs typeface="Arial" panose="020B0604020202020204" pitchFamily="34" charset="0"/>
              </a:rPr>
              <a:t>Hacer</a:t>
            </a:r>
            <a:r>
              <a:rPr lang="en-GB" sz="1600" b="1" i="1" dirty="0" smtClean="0">
                <a:latin typeface="Comic Sans MS" pitchFamily="66" charset="0"/>
                <a:cs typeface="Arial" panose="020B0604020202020204" pitchFamily="34" charset="0"/>
              </a:rPr>
              <a:t> footing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err="1" smtClean="0">
                <a:latin typeface="Comic Sans MS" pitchFamily="66" charset="0"/>
                <a:cs typeface="Arial" panose="020B0604020202020204" pitchFamily="34" charset="0"/>
              </a:rPr>
              <a:t>cazar</a:t>
            </a:r>
            <a:endParaRPr lang="en-GB" sz="1600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6" name="25 Estrella de 5 puntas"/>
          <p:cNvSpPr/>
          <p:nvPr/>
        </p:nvSpPr>
        <p:spPr>
          <a:xfrm>
            <a:off x="1645920" y="675249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Estrella de 5 puntas"/>
          <p:cNvSpPr/>
          <p:nvPr/>
        </p:nvSpPr>
        <p:spPr>
          <a:xfrm>
            <a:off x="1643576" y="391550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28 Estrella de 5 puntas"/>
          <p:cNvSpPr/>
          <p:nvPr/>
        </p:nvSpPr>
        <p:spPr>
          <a:xfrm>
            <a:off x="1655298" y="1008184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Estrella de 5 puntas"/>
          <p:cNvSpPr/>
          <p:nvPr/>
        </p:nvSpPr>
        <p:spPr>
          <a:xfrm>
            <a:off x="1681089" y="2497015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30 Estrella de 5 puntas"/>
          <p:cNvSpPr/>
          <p:nvPr/>
        </p:nvSpPr>
        <p:spPr>
          <a:xfrm>
            <a:off x="1650610" y="1777218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Estrella de 5 puntas"/>
          <p:cNvSpPr/>
          <p:nvPr/>
        </p:nvSpPr>
        <p:spPr>
          <a:xfrm>
            <a:off x="1676400" y="2140633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32 Estrella de 5 puntas"/>
          <p:cNvSpPr/>
          <p:nvPr/>
        </p:nvSpPr>
        <p:spPr>
          <a:xfrm>
            <a:off x="1645920" y="1392701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Estrella de 5 puntas"/>
          <p:cNvSpPr/>
          <p:nvPr/>
        </p:nvSpPr>
        <p:spPr>
          <a:xfrm>
            <a:off x="1692812" y="2902634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34 Estrella de 5 puntas"/>
          <p:cNvSpPr/>
          <p:nvPr/>
        </p:nvSpPr>
        <p:spPr>
          <a:xfrm>
            <a:off x="1692812" y="3226191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Estrella de 5 puntas"/>
          <p:cNvSpPr/>
          <p:nvPr/>
        </p:nvSpPr>
        <p:spPr>
          <a:xfrm>
            <a:off x="1692812" y="3577883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36 Estrella de 5 puntas"/>
          <p:cNvSpPr/>
          <p:nvPr/>
        </p:nvSpPr>
        <p:spPr>
          <a:xfrm>
            <a:off x="1706880" y="3915508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Rectángulo"/>
          <p:cNvSpPr/>
          <p:nvPr/>
        </p:nvSpPr>
        <p:spPr>
          <a:xfrm>
            <a:off x="7413674" y="1605778"/>
            <a:ext cx="425225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sz="2400" b="1" i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VERBOS </a:t>
            </a:r>
          </a:p>
          <a:p>
            <a:pPr algn="ctr" eaLnBrk="1" hangingPunct="1">
              <a:defRPr/>
            </a:pPr>
            <a:r>
              <a:rPr lang="en-GB" altLang="es-ES" sz="2400" b="1" i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DE </a:t>
            </a:r>
          </a:p>
          <a:p>
            <a:pPr algn="ctr" eaLnBrk="1" hangingPunct="1">
              <a:defRPr/>
            </a:pPr>
            <a:r>
              <a:rPr lang="en-GB" altLang="es-ES" sz="2400" b="1" i="1" dirty="0" err="1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Deportes</a:t>
            </a:r>
            <a:endParaRPr lang="en-GB" altLang="es-ES" sz="2400" b="1" i="1" dirty="0" smtClean="0">
              <a:ln w="18000">
                <a:solidFill>
                  <a:srgbClr val="7030A0"/>
                </a:solidFill>
                <a:prstDash val="solid"/>
                <a:miter lim="800000"/>
              </a:ln>
              <a:solidFill>
                <a:srgbClr val="92D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omic Sans MS" pitchFamily="66" charset="0"/>
              <a:ea typeface="+mn-ea"/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9861452" y="274265"/>
            <a:ext cx="2110155" cy="461665"/>
          </a:xfrm>
          <a:prstGeom prst="rect">
            <a:avLst/>
          </a:prstGeom>
          <a:solidFill>
            <a:srgbClr val="FF0066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itannic Bold" pitchFamily="34" charset="0"/>
              </a:rPr>
              <a:t>Support 3</a:t>
            </a:r>
            <a:endParaRPr lang="es-E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3" name="Subtitle 2"/>
          <p:cNvSpPr txBox="1">
            <a:spLocks/>
          </p:cNvSpPr>
          <p:nvPr/>
        </p:nvSpPr>
        <p:spPr>
          <a:xfrm>
            <a:off x="5524843" y="362032"/>
            <a:ext cx="6667157" cy="61771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swim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Do surf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Ride my bike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Run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Sail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Fo</a:t>
            </a: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to the Theme Park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Go cycling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Scubadive</a:t>
            </a: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Fish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Do trekking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Climbing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Go jogging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6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Hunt</a:t>
            </a:r>
          </a:p>
          <a:p>
            <a:pPr marL="342900" indent="-342900">
              <a:spcBef>
                <a:spcPct val="50000"/>
              </a:spcBef>
            </a:pP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1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4" name="23 Estrella de 5 puntas"/>
          <p:cNvSpPr/>
          <p:nvPr/>
        </p:nvSpPr>
        <p:spPr>
          <a:xfrm>
            <a:off x="1760806" y="4278924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23 Estrella de 5 puntas"/>
          <p:cNvSpPr/>
          <p:nvPr/>
        </p:nvSpPr>
        <p:spPr>
          <a:xfrm>
            <a:off x="1706880" y="4677507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 redondeado"/>
          <p:cNvSpPr/>
          <p:nvPr/>
        </p:nvSpPr>
        <p:spPr>
          <a:xfrm>
            <a:off x="0" y="0"/>
            <a:ext cx="12192000" cy="6858000"/>
          </a:xfrm>
          <a:prstGeom prst="roundRect">
            <a:avLst/>
          </a:prstGeom>
          <a:noFill/>
          <a:ln w="5715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967132" y="391550"/>
            <a:ext cx="6667157" cy="61771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Tocar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la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guitarra</a:t>
            </a:r>
            <a:endParaRPr lang="en-GB" sz="1400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Ir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de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compras</a:t>
            </a:r>
            <a:endParaRPr lang="en-GB" sz="1400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Bailar</a:t>
            </a:r>
            <a:endParaRPr lang="en-GB" sz="1400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Practicar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atletismo</a:t>
            </a:r>
            <a:endParaRPr lang="en-GB" sz="1400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Pasear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al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perro</a:t>
            </a:r>
            <a:endParaRPr lang="en-GB" sz="1400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Ir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al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parque</a:t>
            </a:r>
            <a:endParaRPr lang="en-GB" sz="1400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Ir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a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una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fiesta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Leer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novelas</a:t>
            </a:r>
            <a:endParaRPr lang="en-GB" sz="1400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Jugar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a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los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videojuegos</a:t>
            </a:r>
            <a:endParaRPr lang="en-GB" sz="1400" b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Chatear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con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mis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amigos</a:t>
            </a:r>
            <a:endParaRPr lang="en-GB" sz="1400" b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Consultar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las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redes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sociales,como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por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ejemplo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,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facebook</a:t>
            </a:r>
            <a:endParaRPr lang="en-GB" sz="1400" b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Jugar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a la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wii</a:t>
            </a:r>
            <a:endParaRPr lang="en-GB" sz="1400" b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Navegar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por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internet</a:t>
            </a:r>
            <a:endParaRPr lang="en-GB" sz="1400" b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Mandar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mensajes</a:t>
            </a:r>
            <a:endParaRPr lang="en-GB" sz="1400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Nadar</a:t>
            </a:r>
            <a:endParaRPr lang="en-GB" sz="1400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Montar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en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bicicleta</a:t>
            </a:r>
            <a:endParaRPr lang="en-GB" sz="1400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Practicar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ciclismo</a:t>
            </a:r>
            <a:endParaRPr lang="en-GB" sz="1400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Hacer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submarinismo</a:t>
            </a:r>
            <a:endParaRPr lang="en-GB" sz="1400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Hacer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senderismo</a:t>
            </a:r>
            <a:endParaRPr lang="en-GB" sz="1400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Hacer</a:t>
            </a:r>
            <a:r>
              <a:rPr lang="en-GB" sz="1400" b="1" dirty="0" smtClean="0"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400" b="1" dirty="0" err="1" smtClean="0">
                <a:latin typeface="Comic Sans MS" pitchFamily="66" charset="0"/>
                <a:cs typeface="Arial" panose="020B0604020202020204" pitchFamily="34" charset="0"/>
              </a:rPr>
              <a:t>alpinismo</a:t>
            </a:r>
            <a:endParaRPr lang="en-GB" sz="1400" b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GB" sz="1400" b="1" i="1" dirty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endParaRPr lang="en-GB" b="1" i="1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GB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GB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omic Sans MS" pitchFamily="66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</a:endParaRPr>
          </a:p>
        </p:txBody>
      </p:sp>
      <p:sp>
        <p:nvSpPr>
          <p:cNvPr id="26" name="25 Estrella de 5 puntas"/>
          <p:cNvSpPr/>
          <p:nvPr/>
        </p:nvSpPr>
        <p:spPr>
          <a:xfrm>
            <a:off x="1645920" y="675249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Estrella de 5 puntas"/>
          <p:cNvSpPr/>
          <p:nvPr/>
        </p:nvSpPr>
        <p:spPr>
          <a:xfrm>
            <a:off x="1643576" y="391550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28 Estrella de 5 puntas"/>
          <p:cNvSpPr/>
          <p:nvPr/>
        </p:nvSpPr>
        <p:spPr>
          <a:xfrm>
            <a:off x="1655298" y="1008184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Estrella de 5 puntas"/>
          <p:cNvSpPr/>
          <p:nvPr/>
        </p:nvSpPr>
        <p:spPr>
          <a:xfrm>
            <a:off x="1661160" y="2331239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30 Estrella de 5 puntas"/>
          <p:cNvSpPr/>
          <p:nvPr/>
        </p:nvSpPr>
        <p:spPr>
          <a:xfrm>
            <a:off x="1628092" y="1641922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Estrella de 5 puntas"/>
          <p:cNvSpPr/>
          <p:nvPr/>
        </p:nvSpPr>
        <p:spPr>
          <a:xfrm>
            <a:off x="1643575" y="1973032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32 Estrella de 5 puntas"/>
          <p:cNvSpPr/>
          <p:nvPr/>
        </p:nvSpPr>
        <p:spPr>
          <a:xfrm>
            <a:off x="1631145" y="1303256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Estrella de 5 puntas"/>
          <p:cNvSpPr/>
          <p:nvPr/>
        </p:nvSpPr>
        <p:spPr>
          <a:xfrm>
            <a:off x="1635833" y="2642808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34 Estrella de 5 puntas"/>
          <p:cNvSpPr/>
          <p:nvPr/>
        </p:nvSpPr>
        <p:spPr>
          <a:xfrm>
            <a:off x="1650608" y="2948566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Estrella de 5 puntas"/>
          <p:cNvSpPr/>
          <p:nvPr/>
        </p:nvSpPr>
        <p:spPr>
          <a:xfrm>
            <a:off x="1678744" y="3287699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36 Estrella de 5 puntas"/>
          <p:cNvSpPr/>
          <p:nvPr/>
        </p:nvSpPr>
        <p:spPr>
          <a:xfrm>
            <a:off x="1706879" y="3636018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37 Estrella de 5 puntas"/>
          <p:cNvSpPr/>
          <p:nvPr/>
        </p:nvSpPr>
        <p:spPr>
          <a:xfrm>
            <a:off x="1675227" y="3967363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38 Estrella de 5 puntas"/>
          <p:cNvSpPr/>
          <p:nvPr/>
        </p:nvSpPr>
        <p:spPr>
          <a:xfrm>
            <a:off x="1644718" y="4287197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Estrella de 5 puntas"/>
          <p:cNvSpPr/>
          <p:nvPr/>
        </p:nvSpPr>
        <p:spPr>
          <a:xfrm>
            <a:off x="1706879" y="4588625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41 Estrella de 5 puntas"/>
          <p:cNvSpPr/>
          <p:nvPr/>
        </p:nvSpPr>
        <p:spPr>
          <a:xfrm>
            <a:off x="1705733" y="4902084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Rectángulo"/>
          <p:cNvSpPr/>
          <p:nvPr/>
        </p:nvSpPr>
        <p:spPr>
          <a:xfrm>
            <a:off x="7413674" y="1605778"/>
            <a:ext cx="425225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altLang="es-ES" sz="2400" b="1" i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VERBOS</a:t>
            </a:r>
            <a:r>
              <a:rPr lang="en-GB" altLang="es-ES" sz="2400" b="1" i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</a:rPr>
              <a:t> </a:t>
            </a:r>
          </a:p>
          <a:p>
            <a:pPr algn="ctr" eaLnBrk="1" hangingPunct="1">
              <a:defRPr/>
            </a:pPr>
            <a:endParaRPr lang="en-GB" altLang="es-ES" sz="2400" b="1" i="1" dirty="0" smtClean="0">
              <a:ln w="18000">
                <a:solidFill>
                  <a:srgbClr val="7030A0"/>
                </a:solidFill>
                <a:prstDash val="solid"/>
                <a:miter lim="800000"/>
              </a:ln>
              <a:solidFill>
                <a:srgbClr val="FF66FF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omic Sans MS" pitchFamily="66" charset="0"/>
              <a:ea typeface="+mn-ea"/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9861452" y="274265"/>
            <a:ext cx="2110155" cy="461665"/>
          </a:xfrm>
          <a:prstGeom prst="rect">
            <a:avLst/>
          </a:prstGeom>
          <a:solidFill>
            <a:srgbClr val="FF0066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itannic Bold" pitchFamily="34" charset="0"/>
              </a:rPr>
              <a:t>Support 4</a:t>
            </a:r>
            <a:endParaRPr lang="es-E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3" name="Subtitle 2"/>
          <p:cNvSpPr txBox="1">
            <a:spLocks/>
          </p:cNvSpPr>
          <p:nvPr/>
        </p:nvSpPr>
        <p:spPr>
          <a:xfrm>
            <a:off x="5914292" y="360926"/>
            <a:ext cx="6667157" cy="61771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play the guitar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go shopping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dance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practice athletics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i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pasear</a:t>
            </a:r>
            <a:r>
              <a:rPr lang="en-GB" sz="14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al </a:t>
            </a:r>
            <a:r>
              <a:rPr lang="en-GB" sz="14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perro</a:t>
            </a:r>
            <a:endParaRPr lang="en-GB" sz="14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ir</a:t>
            </a:r>
            <a:r>
              <a:rPr lang="en-GB" sz="14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al </a:t>
            </a:r>
            <a:r>
              <a:rPr lang="en-GB" sz="14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parque</a:t>
            </a:r>
            <a:endParaRPr lang="en-GB" sz="14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ir</a:t>
            </a:r>
            <a:r>
              <a:rPr lang="en-GB" sz="14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a </a:t>
            </a:r>
            <a:r>
              <a:rPr lang="en-GB" sz="14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una</a:t>
            </a:r>
            <a:r>
              <a:rPr lang="en-GB" sz="14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fiesta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leer el </a:t>
            </a:r>
            <a:r>
              <a:rPr lang="en-GB" sz="14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periódico</a:t>
            </a:r>
            <a:endParaRPr lang="en-GB" sz="14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practicar</a:t>
            </a:r>
            <a:r>
              <a:rPr lang="en-GB" sz="14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4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equitación</a:t>
            </a:r>
            <a:endParaRPr lang="en-GB" sz="14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leer </a:t>
            </a:r>
            <a:r>
              <a:rPr lang="en-GB" sz="14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libros</a:t>
            </a:r>
            <a:endParaRPr lang="en-GB" sz="14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pasar</a:t>
            </a:r>
            <a:r>
              <a:rPr lang="en-GB" sz="14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sz="14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tiempo</a:t>
            </a:r>
            <a:r>
              <a:rPr lang="en-GB" sz="14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...ANDO/...IENDO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quedarme</a:t>
            </a:r>
            <a:r>
              <a:rPr lang="en-GB" sz="14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en casa ...ANDO/...IENDO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GB" sz="1400" b="1" i="1" dirty="0" err="1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ayudar</a:t>
            </a:r>
            <a:r>
              <a:rPr lang="en-GB" sz="1400" b="1" i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endParaRPr lang="en-GB" sz="14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GB" sz="1600" b="1" i="1" dirty="0" smtClean="0">
              <a:solidFill>
                <a:srgbClr val="FF0000"/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1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46" name="41 Estrella de 5 puntas"/>
          <p:cNvSpPr/>
          <p:nvPr/>
        </p:nvSpPr>
        <p:spPr>
          <a:xfrm>
            <a:off x="1689391" y="5176029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7" name="41 Estrella de 5 puntas"/>
          <p:cNvSpPr/>
          <p:nvPr/>
        </p:nvSpPr>
        <p:spPr>
          <a:xfrm>
            <a:off x="1689391" y="5449973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41 Estrella de 5 puntas"/>
          <p:cNvSpPr/>
          <p:nvPr/>
        </p:nvSpPr>
        <p:spPr>
          <a:xfrm>
            <a:off x="1659401" y="5735367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9" name="41 Estrella de 5 puntas"/>
          <p:cNvSpPr/>
          <p:nvPr/>
        </p:nvSpPr>
        <p:spPr>
          <a:xfrm>
            <a:off x="1705732" y="6096237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" name="41 Estrella de 5 puntas"/>
          <p:cNvSpPr/>
          <p:nvPr/>
        </p:nvSpPr>
        <p:spPr>
          <a:xfrm>
            <a:off x="1675227" y="6415289"/>
            <a:ext cx="323557" cy="323557"/>
          </a:xfrm>
          <a:prstGeom prst="star5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901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1551</TotalTime>
  <Words>2043</Words>
  <Application>Microsoft Office PowerPoint</Application>
  <PresentationFormat>Widescreen</PresentationFormat>
  <Paragraphs>851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7" baseType="lpstr">
      <vt:lpstr>AR DARLING</vt:lpstr>
      <vt:lpstr>Arial</vt:lpstr>
      <vt:lpstr>Arial Rounded MT Bold</vt:lpstr>
      <vt:lpstr>Britannic Bold</vt:lpstr>
      <vt:lpstr>Calibri</vt:lpstr>
      <vt:lpstr>Calibri Light</vt:lpstr>
      <vt:lpstr>Comic Sans MS</vt:lpstr>
      <vt:lpstr>Convergence</vt:lpstr>
      <vt:lpstr>Snap ITC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¿Qué te gusta hacer en tu tiempo libre?  What do you like doing on your free time?</vt:lpstr>
      <vt:lpstr>PowerPoint Presentation</vt:lpstr>
      <vt:lpstr>¿Qué tal se te dá? ¿Mal, bien? Are you good or bad at...?</vt:lpstr>
      <vt:lpstr>¿Qué habilidades necesitas? What skills do you need...?</vt:lpstr>
      <vt:lpstr>PowerPoint Presentation</vt:lpstr>
      <vt:lpstr>¿Qué haces normalmente en tu tiempo libre?  What do you normally do in your free time?</vt:lpstr>
      <vt:lpstr>¿Qué solias hacer en tu tiempo libre en el pasado?  What did you used to do in your free time in the past?</vt:lpstr>
      <vt:lpstr>¿Qué vas a hacer en tu tiempo libre en el futuro?  What are you going to do in your free time in the futuro?</vt:lpstr>
      <vt:lpstr>¿Qué solias hacer en tu tiempo libre en el pasado?  What did you used to do in your free time in the past?</vt:lpstr>
      <vt:lpstr> ¿Qué ventajas o desventajas tiene el tiempo libre?  What advantages or disadvantages has free time got ?</vt:lpstr>
      <vt:lpstr> ¿Que hiciste en tu tiempo libre en el pasado?  How did you do in your free time in the past?</vt:lpstr>
      <vt:lpstr> Si tuvieras tiempo... ¿Que te gustaria hacer en tu tiempo libre?  What would you like to do in your free time?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¿Qué haces normalmente en tu tiempo libre?  What do you do in your free time?</dc:title>
  <dc:creator>Sarah Mallo</dc:creator>
  <cp:lastModifiedBy>Sarah Mallo</cp:lastModifiedBy>
  <cp:revision>127</cp:revision>
  <cp:lastPrinted>2017-05-15T12:38:41Z</cp:lastPrinted>
  <dcterms:created xsi:type="dcterms:W3CDTF">2014-04-01T13:09:24Z</dcterms:created>
  <dcterms:modified xsi:type="dcterms:W3CDTF">2017-05-15T13:01:00Z</dcterms:modified>
</cp:coreProperties>
</file>