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BB633-F182-48B0-9DC6-920DA46EF150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2E7B3-2D67-403D-9556-F703AFB53BF8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7185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35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7512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43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259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64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359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405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575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178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3095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739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FCBC-3694-43AF-85AB-2F9557908143}" type="datetimeFigureOut">
              <a:rPr lang="en-GB" smtClean="0"/>
              <a:pPr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04D1-FE42-454C-A444-14AC11FC034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3252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3421185"/>
              </p:ext>
            </p:extLst>
          </p:nvPr>
        </p:nvGraphicFramePr>
        <p:xfrm>
          <a:off x="319316" y="1169609"/>
          <a:ext cx="7779656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234"/>
                <a:gridCol w="1836123"/>
                <a:gridCol w="1478956"/>
                <a:gridCol w="1898343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Theme 1: Identity and culture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1: </a:t>
                      </a:r>
                    </a:p>
                    <a:p>
                      <a:r>
                        <a:rPr lang="en-US" sz="1200" dirty="0" smtClean="0"/>
                        <a:t>Me, my family and friends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2:</a:t>
                      </a:r>
                    </a:p>
                    <a:p>
                      <a:r>
                        <a:rPr lang="en-US" sz="1200" dirty="0" smtClean="0"/>
                        <a:t> Technology in everyday life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Topic 3: </a:t>
                      </a:r>
                    </a:p>
                    <a:p>
                      <a:r>
                        <a:rPr lang="en-GB" sz="1200" dirty="0" smtClean="0"/>
                        <a:t>Free-time activities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4: </a:t>
                      </a:r>
                    </a:p>
                    <a:p>
                      <a:r>
                        <a:rPr lang="en-US" sz="1200" dirty="0" smtClean="0"/>
                        <a:t>Customs and festivals in Spanish-speaking countries/communities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Relationships with family and friends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Marriage/partnership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 smtClean="0"/>
                        <a:t>Social media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 smtClean="0"/>
                        <a:t>Mobile technology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Music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Cinema and TV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 Food and eating out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Sport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6077691"/>
              </p:ext>
            </p:extLst>
          </p:nvPr>
        </p:nvGraphicFramePr>
        <p:xfrm>
          <a:off x="301169" y="3538311"/>
          <a:ext cx="7754258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745"/>
                <a:gridCol w="2133600"/>
                <a:gridCol w="1291772"/>
                <a:gridCol w="2177141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Theme 2: Local, national, international and global areas of interest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1:</a:t>
                      </a:r>
                    </a:p>
                    <a:p>
                      <a:r>
                        <a:rPr lang="en-US" sz="1200" dirty="0" smtClean="0"/>
                        <a:t> Home, town, </a:t>
                      </a:r>
                      <a:r>
                        <a:rPr lang="en-US" sz="1200" dirty="0" err="1" smtClean="0"/>
                        <a:t>neighbourhood</a:t>
                      </a:r>
                      <a:r>
                        <a:rPr lang="en-US" sz="1200" dirty="0" smtClean="0"/>
                        <a:t> and region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2: </a:t>
                      </a:r>
                    </a:p>
                    <a:p>
                      <a:r>
                        <a:rPr lang="en-US" sz="1200" dirty="0" smtClean="0"/>
                        <a:t>Social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Topic 3: </a:t>
                      </a:r>
                    </a:p>
                    <a:p>
                      <a:r>
                        <a:rPr lang="en-GB" sz="1200" dirty="0" smtClean="0"/>
                        <a:t>Global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4: </a:t>
                      </a:r>
                    </a:p>
                    <a:p>
                      <a:r>
                        <a:rPr lang="en-US" sz="1200" dirty="0" smtClean="0"/>
                        <a:t>Travel and tourism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 smtClean="0"/>
                        <a:t>Charity/voluntary work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dirty="0" smtClean="0"/>
                        <a:t>Healthy/unhealthy living</a:t>
                      </a:r>
                      <a:endParaRPr lang="en-GB" sz="12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 smtClean="0"/>
                        <a:t>The environment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200" dirty="0" smtClean="0"/>
                        <a:t>Poverty/homelessness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6371442"/>
              </p:ext>
            </p:extLst>
          </p:nvPr>
        </p:nvGraphicFramePr>
        <p:xfrm>
          <a:off x="333829" y="5502123"/>
          <a:ext cx="777965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724"/>
                <a:gridCol w="1369751"/>
                <a:gridCol w="1755410"/>
                <a:gridCol w="3018773"/>
              </a:tblGrid>
              <a:tr h="233653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Theme 3: Current and future study and employment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257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1: </a:t>
                      </a:r>
                    </a:p>
                    <a:p>
                      <a:r>
                        <a:rPr lang="en-US" sz="1200" dirty="0" smtClean="0"/>
                        <a:t>My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2:</a:t>
                      </a:r>
                    </a:p>
                    <a:p>
                      <a:r>
                        <a:rPr lang="en-US" sz="1200" dirty="0" smtClean="0"/>
                        <a:t>Life at school/college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3: Education post-16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Topic 4:</a:t>
                      </a:r>
                    </a:p>
                    <a:p>
                      <a:r>
                        <a:rPr lang="en-US" sz="1200" dirty="0" smtClean="0"/>
                        <a:t> Jobs, career choices and ambitions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0400" y="275772"/>
            <a:ext cx="4344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TEMAS DE ESPAÑOL</a:t>
            </a:r>
            <a:endParaRPr lang="en-GB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3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76" y="0"/>
            <a:ext cx="11844324" cy="666243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057753" y="1340258"/>
            <a:ext cx="749166" cy="665308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308587" y="1340258"/>
            <a:ext cx="749166" cy="665308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021747" y="1510018"/>
            <a:ext cx="24999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Topics</a:t>
            </a:r>
            <a:r>
              <a:rPr lang="es-ES" dirty="0" smtClean="0"/>
              <a:t> to revise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memrise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As </a:t>
            </a:r>
            <a:r>
              <a:rPr lang="es-ES" dirty="0" err="1" smtClean="0"/>
              <a:t>well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basic</a:t>
            </a:r>
            <a:r>
              <a:rPr lang="es-ES" dirty="0" smtClean="0"/>
              <a:t> </a:t>
            </a:r>
            <a:r>
              <a:rPr lang="es-ES" dirty="0" err="1" smtClean="0"/>
              <a:t>vocabulary</a:t>
            </a:r>
            <a:endParaRPr lang="es-ES" dirty="0" smtClean="0"/>
          </a:p>
          <a:p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 11 to 21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364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158</Words>
  <Application>Microsoft Office PowerPoint</Application>
  <PresentationFormat>Personalizado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Diapositiva 2</vt:lpstr>
    </vt:vector>
  </TitlesOfParts>
  <Company>North Liverpool Academy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Mallo</dc:creator>
  <cp:lastModifiedBy>Sara</cp:lastModifiedBy>
  <cp:revision>9</cp:revision>
  <cp:lastPrinted>2016-10-18T14:32:26Z</cp:lastPrinted>
  <dcterms:created xsi:type="dcterms:W3CDTF">2016-10-18T14:25:42Z</dcterms:created>
  <dcterms:modified xsi:type="dcterms:W3CDTF">2017-06-01T10:02:22Z</dcterms:modified>
</cp:coreProperties>
</file>