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10" r:id="rId6"/>
    <p:sldMasterId id="2147483722" r:id="rId7"/>
    <p:sldMasterId id="2147483746" r:id="rId8"/>
    <p:sldMasterId id="2147483758" r:id="rId9"/>
    <p:sldMasterId id="2147483770" r:id="rId10"/>
    <p:sldMasterId id="2147483782" r:id="rId11"/>
  </p:sldMasterIdLst>
  <p:notesMasterIdLst>
    <p:notesMasterId r:id="rId85"/>
  </p:notesMasterIdLst>
  <p:sldIdLst>
    <p:sldId id="328" r:id="rId12"/>
    <p:sldId id="267" r:id="rId13"/>
    <p:sldId id="272" r:id="rId14"/>
    <p:sldId id="273" r:id="rId15"/>
    <p:sldId id="274" r:id="rId16"/>
    <p:sldId id="275" r:id="rId17"/>
    <p:sldId id="276" r:id="rId18"/>
    <p:sldId id="277" r:id="rId19"/>
    <p:sldId id="278" r:id="rId20"/>
    <p:sldId id="279" r:id="rId21"/>
    <p:sldId id="280" r:id="rId22"/>
    <p:sldId id="281" r:id="rId23"/>
    <p:sldId id="282" r:id="rId24"/>
    <p:sldId id="292" r:id="rId25"/>
    <p:sldId id="284" r:id="rId26"/>
    <p:sldId id="285" r:id="rId27"/>
    <p:sldId id="286" r:id="rId28"/>
    <p:sldId id="287" r:id="rId29"/>
    <p:sldId id="288" r:id="rId30"/>
    <p:sldId id="289" r:id="rId31"/>
    <p:sldId id="290" r:id="rId32"/>
    <p:sldId id="291" r:id="rId33"/>
    <p:sldId id="293" r:id="rId34"/>
    <p:sldId id="329" r:id="rId35"/>
    <p:sldId id="330" r:id="rId36"/>
    <p:sldId id="271" r:id="rId37"/>
    <p:sldId id="294" r:id="rId38"/>
    <p:sldId id="270" r:id="rId39"/>
    <p:sldId id="298" r:id="rId40"/>
    <p:sldId id="299" r:id="rId41"/>
    <p:sldId id="319" r:id="rId42"/>
    <p:sldId id="316" r:id="rId43"/>
    <p:sldId id="317" r:id="rId44"/>
    <p:sldId id="318" r:id="rId45"/>
    <p:sldId id="320" r:id="rId46"/>
    <p:sldId id="326" r:id="rId47"/>
    <p:sldId id="327"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21" r:id="rId63"/>
    <p:sldId id="322" r:id="rId64"/>
    <p:sldId id="324"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Lst>
  <p:sldSz cx="9144000" cy="6858000" type="screen4x3"/>
  <p:notesSz cx="6761163" cy="99425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14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31" autoAdjust="0"/>
  </p:normalViewPr>
  <p:slideViewPr>
    <p:cSldViewPr>
      <p:cViewPr varScale="1">
        <p:scale>
          <a:sx n="87" d="100"/>
          <a:sy n="87" d="100"/>
        </p:scale>
        <p:origin x="149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29050" y="0"/>
            <a:ext cx="2930525" cy="496888"/>
          </a:xfrm>
          <a:prstGeom prst="rect">
            <a:avLst/>
          </a:prstGeom>
        </p:spPr>
        <p:txBody>
          <a:bodyPr vert="horz" lIns="91440" tIns="45720" rIns="91440" bIns="45720" rtlCol="0"/>
          <a:lstStyle>
            <a:lvl1pPr algn="r">
              <a:defRPr sz="1200"/>
            </a:lvl1pPr>
          </a:lstStyle>
          <a:p>
            <a:fld id="{81158AC3-63EA-4B70-923B-23024E6D0B6A}" type="datetimeFigureOut">
              <a:rPr lang="es-ES" smtClean="0"/>
              <a:pPr/>
              <a:t>07/12/2016</a:t>
            </a:fld>
            <a:endParaRPr lang="es-ES"/>
          </a:p>
        </p:txBody>
      </p:sp>
      <p:sp>
        <p:nvSpPr>
          <p:cNvPr id="4" name="3 Marcador de imagen de diapositiva"/>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29050" y="9444038"/>
            <a:ext cx="2930525" cy="496887"/>
          </a:xfrm>
          <a:prstGeom prst="rect">
            <a:avLst/>
          </a:prstGeom>
        </p:spPr>
        <p:txBody>
          <a:bodyPr vert="horz" lIns="91440" tIns="45720" rIns="91440" bIns="45720" rtlCol="0" anchor="b"/>
          <a:lstStyle>
            <a:lvl1pPr algn="r">
              <a:defRPr sz="1200"/>
            </a:lvl1pPr>
          </a:lstStyle>
          <a:p>
            <a:fld id="{1C2ACE7E-54DC-4A6C-BF4C-DFFCAE4795A2}" type="slidenum">
              <a:rPr lang="es-ES" smtClean="0"/>
              <a:pPr/>
              <a:t>‹#›</a:t>
            </a:fld>
            <a:endParaRPr lang="es-ES"/>
          </a:p>
        </p:txBody>
      </p:sp>
    </p:spTree>
    <p:extLst>
      <p:ext uri="{BB962C8B-B14F-4D97-AF65-F5344CB8AC3E}">
        <p14:creationId xmlns:p14="http://schemas.microsoft.com/office/powerpoint/2010/main" val="2192893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6BE4530-EE1A-4B0C-9A65-FA87D40C0A60}" type="slidenum">
              <a:rPr lang="en-GB">
                <a:solidFill>
                  <a:prstClr val="black"/>
                </a:solidFill>
              </a:rPr>
              <a:pPr eaLnBrk="1" hangingPunct="1"/>
              <a:t>29</a:t>
            </a:fld>
            <a:endParaRPr lang="en-GB">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GB" smtClean="0">
                <a:latin typeface="Arial" pitchFamily="34" charset="0"/>
              </a:rPr>
              <a:t>Now work through each question and possible answers, getting them to note their responses.</a:t>
            </a:r>
          </a:p>
        </p:txBody>
      </p:sp>
    </p:spTree>
    <p:extLst>
      <p:ext uri="{BB962C8B-B14F-4D97-AF65-F5344CB8AC3E}">
        <p14:creationId xmlns:p14="http://schemas.microsoft.com/office/powerpoint/2010/main" val="2199752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67A6A5BF-72F2-453F-8495-13B17B5DEB69}" type="slidenum">
              <a:rPr lang="en-US" altLang="es-ES" sz="1200">
                <a:solidFill>
                  <a:prstClr val="black"/>
                </a:solidFill>
              </a:rPr>
              <a:pPr eaLnBrk="1" hangingPunct="1"/>
              <a:t>41</a:t>
            </a:fld>
            <a:endParaRPr lang="en-US" altLang="es-ES" sz="1200">
              <a:solidFill>
                <a:prstClr val="black"/>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en-GB" altLang="es-ES" smtClean="0"/>
          </a:p>
        </p:txBody>
      </p:sp>
    </p:spTree>
    <p:extLst>
      <p:ext uri="{BB962C8B-B14F-4D97-AF65-F5344CB8AC3E}">
        <p14:creationId xmlns:p14="http://schemas.microsoft.com/office/powerpoint/2010/main" val="1552304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3428FB95-E352-4966-829B-90AC98A00231}" type="slidenum">
              <a:rPr lang="en-US" altLang="es-ES" sz="1200">
                <a:solidFill>
                  <a:prstClr val="black"/>
                </a:solidFill>
              </a:rPr>
              <a:pPr eaLnBrk="1" hangingPunct="1"/>
              <a:t>42</a:t>
            </a:fld>
            <a:endParaRPr lang="en-US" altLang="es-ES" sz="1200">
              <a:solidFill>
                <a:prstClr val="black"/>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GB" altLang="es-ES" smtClean="0"/>
          </a:p>
        </p:txBody>
      </p:sp>
    </p:spTree>
    <p:extLst>
      <p:ext uri="{BB962C8B-B14F-4D97-AF65-F5344CB8AC3E}">
        <p14:creationId xmlns:p14="http://schemas.microsoft.com/office/powerpoint/2010/main" val="3278034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2DDE012E-B26C-4B1F-973C-AEC8BFF52C3D}" type="slidenum">
              <a:rPr lang="en-US" altLang="es-ES" sz="1200">
                <a:solidFill>
                  <a:prstClr val="black"/>
                </a:solidFill>
              </a:rPr>
              <a:pPr eaLnBrk="1" hangingPunct="1"/>
              <a:t>43</a:t>
            </a:fld>
            <a:endParaRPr lang="en-US" altLang="es-ES" sz="120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GB" altLang="es-ES" smtClean="0"/>
          </a:p>
        </p:txBody>
      </p:sp>
    </p:spTree>
    <p:extLst>
      <p:ext uri="{BB962C8B-B14F-4D97-AF65-F5344CB8AC3E}">
        <p14:creationId xmlns:p14="http://schemas.microsoft.com/office/powerpoint/2010/main" val="252439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0044BED1-0011-45F7-AB9D-4054361F2CF5}" type="slidenum">
              <a:rPr lang="en-US" altLang="es-ES" sz="1200">
                <a:solidFill>
                  <a:prstClr val="black"/>
                </a:solidFill>
              </a:rPr>
              <a:pPr eaLnBrk="1" hangingPunct="1"/>
              <a:t>44</a:t>
            </a:fld>
            <a:endParaRPr lang="en-US" altLang="es-ES" sz="1200">
              <a:solidFill>
                <a:prstClr val="black"/>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GB" altLang="es-ES" smtClean="0"/>
          </a:p>
        </p:txBody>
      </p:sp>
    </p:spTree>
    <p:extLst>
      <p:ext uri="{BB962C8B-B14F-4D97-AF65-F5344CB8AC3E}">
        <p14:creationId xmlns:p14="http://schemas.microsoft.com/office/powerpoint/2010/main" val="3021605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1040DDA0-F8EF-4D34-A866-A4F4E093C003}" type="slidenum">
              <a:rPr lang="en-US" altLang="es-ES" sz="1200">
                <a:solidFill>
                  <a:prstClr val="black"/>
                </a:solidFill>
              </a:rPr>
              <a:pPr eaLnBrk="1" hangingPunct="1"/>
              <a:t>45</a:t>
            </a:fld>
            <a:endParaRPr lang="en-US" altLang="es-ES" sz="1200">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GB" altLang="es-ES" smtClean="0"/>
          </a:p>
        </p:txBody>
      </p:sp>
    </p:spTree>
    <p:extLst>
      <p:ext uri="{BB962C8B-B14F-4D97-AF65-F5344CB8AC3E}">
        <p14:creationId xmlns:p14="http://schemas.microsoft.com/office/powerpoint/2010/main" val="1306022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9B23974D-5931-4EF1-8449-33848CE1559E}" type="slidenum">
              <a:rPr lang="en-US" altLang="es-ES" sz="1200">
                <a:solidFill>
                  <a:prstClr val="black"/>
                </a:solidFill>
              </a:rPr>
              <a:pPr eaLnBrk="1" hangingPunct="1"/>
              <a:t>46</a:t>
            </a:fld>
            <a:endParaRPr lang="en-US" altLang="es-ES" sz="1200">
              <a:solidFill>
                <a:prstClr val="black"/>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GB" altLang="es-ES" smtClean="0"/>
          </a:p>
        </p:txBody>
      </p:sp>
    </p:spTree>
    <p:extLst>
      <p:ext uri="{BB962C8B-B14F-4D97-AF65-F5344CB8AC3E}">
        <p14:creationId xmlns:p14="http://schemas.microsoft.com/office/powerpoint/2010/main" val="1183889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998328E4-123C-438D-8EDB-83C1B48391F8}" type="slidenum">
              <a:rPr lang="en-US" altLang="es-ES" sz="1200">
                <a:solidFill>
                  <a:prstClr val="black"/>
                </a:solidFill>
              </a:rPr>
              <a:pPr eaLnBrk="1" hangingPunct="1"/>
              <a:t>47</a:t>
            </a:fld>
            <a:endParaRPr lang="en-US" altLang="es-ES" sz="1200">
              <a:solidFill>
                <a:prstClr val="black"/>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GB" altLang="es-ES" smtClean="0"/>
          </a:p>
        </p:txBody>
      </p:sp>
    </p:spTree>
    <p:extLst>
      <p:ext uri="{BB962C8B-B14F-4D97-AF65-F5344CB8AC3E}">
        <p14:creationId xmlns:p14="http://schemas.microsoft.com/office/powerpoint/2010/main" val="687563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0503E71B-F9CC-42A4-B9B1-831F89AC9304}" type="slidenum">
              <a:rPr lang="en-US" altLang="es-ES" sz="1200">
                <a:solidFill>
                  <a:prstClr val="black"/>
                </a:solidFill>
              </a:rPr>
              <a:pPr eaLnBrk="1" hangingPunct="1"/>
              <a:t>48</a:t>
            </a:fld>
            <a:endParaRPr lang="en-US" altLang="es-ES" sz="1200">
              <a:solidFill>
                <a:prstClr val="black"/>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GB" altLang="es-ES" smtClean="0"/>
          </a:p>
        </p:txBody>
      </p:sp>
    </p:spTree>
    <p:extLst>
      <p:ext uri="{BB962C8B-B14F-4D97-AF65-F5344CB8AC3E}">
        <p14:creationId xmlns:p14="http://schemas.microsoft.com/office/powerpoint/2010/main" val="1715493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54E6BFA3-E223-4512-A1C4-125C7BAB7364}" type="slidenum">
              <a:rPr lang="en-US" altLang="es-ES" sz="1200">
                <a:solidFill>
                  <a:prstClr val="black"/>
                </a:solidFill>
              </a:rPr>
              <a:pPr eaLnBrk="1" hangingPunct="1"/>
              <a:t>49</a:t>
            </a:fld>
            <a:endParaRPr lang="en-US" altLang="es-ES" sz="1200">
              <a:solidFill>
                <a:prstClr val="black"/>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GB" altLang="es-ES" smtClean="0"/>
          </a:p>
        </p:txBody>
      </p:sp>
    </p:spTree>
    <p:extLst>
      <p:ext uri="{BB962C8B-B14F-4D97-AF65-F5344CB8AC3E}">
        <p14:creationId xmlns:p14="http://schemas.microsoft.com/office/powerpoint/2010/main" val="93229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74F42E69-830D-4E30-BBFF-F26EEBC33AF4}" type="slidenum">
              <a:rPr lang="en-US" altLang="es-ES" sz="1200">
                <a:solidFill>
                  <a:prstClr val="black"/>
                </a:solidFill>
              </a:rPr>
              <a:pPr eaLnBrk="1" hangingPunct="1"/>
              <a:t>50</a:t>
            </a:fld>
            <a:endParaRPr lang="en-US" altLang="es-ES" sz="1200">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en-GB" altLang="es-ES" smtClean="0"/>
          </a:p>
        </p:txBody>
      </p:sp>
    </p:spTree>
    <p:extLst>
      <p:ext uri="{BB962C8B-B14F-4D97-AF65-F5344CB8AC3E}">
        <p14:creationId xmlns:p14="http://schemas.microsoft.com/office/powerpoint/2010/main" val="309312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6BE4530-EE1A-4B0C-9A65-FA87D40C0A60}" type="slidenum">
              <a:rPr lang="en-GB">
                <a:solidFill>
                  <a:prstClr val="black"/>
                </a:solidFill>
              </a:rPr>
              <a:pPr eaLnBrk="1" hangingPunct="1"/>
              <a:t>30</a:t>
            </a:fld>
            <a:endParaRPr lang="en-GB">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GB" smtClean="0">
                <a:latin typeface="Arial" pitchFamily="34" charset="0"/>
              </a:rPr>
              <a:t>Now work through each question and possible answers, getting them to note their responses.</a:t>
            </a:r>
          </a:p>
        </p:txBody>
      </p:sp>
    </p:spTree>
    <p:extLst>
      <p:ext uri="{BB962C8B-B14F-4D97-AF65-F5344CB8AC3E}">
        <p14:creationId xmlns:p14="http://schemas.microsoft.com/office/powerpoint/2010/main" val="214791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endParaRPr lang="en-GB" altLang="es-ES" smtClean="0"/>
          </a:p>
        </p:txBody>
      </p:sp>
      <p:sp>
        <p:nvSpPr>
          <p:cNvPr id="139268" name="Slide Number Placeholder 3"/>
          <p:cNvSpPr>
            <a:spLocks noGrp="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8A03D9B9-842E-4445-8464-A68DECAE147C}" type="slidenum">
              <a:rPr lang="en-US" altLang="es-ES" sz="1200">
                <a:solidFill>
                  <a:prstClr val="black"/>
                </a:solidFill>
              </a:rPr>
              <a:pPr eaLnBrk="1" hangingPunct="1"/>
              <a:t>53</a:t>
            </a:fld>
            <a:endParaRPr lang="en-US" altLang="es-ES" sz="1200">
              <a:solidFill>
                <a:prstClr val="black"/>
              </a:solidFill>
            </a:endParaRPr>
          </a:p>
        </p:txBody>
      </p:sp>
    </p:spTree>
    <p:extLst>
      <p:ext uri="{BB962C8B-B14F-4D97-AF65-F5344CB8AC3E}">
        <p14:creationId xmlns:p14="http://schemas.microsoft.com/office/powerpoint/2010/main" val="3963725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cs typeface="Cordia New" pitchFamily="34" charset="-34"/>
            </a:endParaRP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0B32C7A-BAC2-4BF7-9FEF-05B34CAA8F93}" type="slidenum">
              <a:rPr lang="th-TH">
                <a:solidFill>
                  <a:prstClr val="black"/>
                </a:solidFill>
              </a:rPr>
              <a:pPr>
                <a:defRPr/>
              </a:pPr>
              <a:t>56</a:t>
            </a:fld>
            <a:endParaRPr lang="th-TH">
              <a:solidFill>
                <a:prstClr val="black"/>
              </a:solidFill>
            </a:endParaRPr>
          </a:p>
        </p:txBody>
      </p:sp>
    </p:spTree>
    <p:extLst>
      <p:ext uri="{BB962C8B-B14F-4D97-AF65-F5344CB8AC3E}">
        <p14:creationId xmlns:p14="http://schemas.microsoft.com/office/powerpoint/2010/main" val="3336653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cs typeface="Cordia New" pitchFamily="34" charset="-34"/>
            </a:endParaRPr>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EECFC00-4871-44E0-A77A-503924AF118C}" type="slidenum">
              <a:rPr lang="th-TH">
                <a:solidFill>
                  <a:prstClr val="black"/>
                </a:solidFill>
              </a:rPr>
              <a:pPr>
                <a:defRPr/>
              </a:pPr>
              <a:t>57</a:t>
            </a:fld>
            <a:endParaRPr lang="th-TH">
              <a:solidFill>
                <a:prstClr val="black"/>
              </a:solidFill>
            </a:endParaRPr>
          </a:p>
        </p:txBody>
      </p:sp>
    </p:spTree>
    <p:extLst>
      <p:ext uri="{BB962C8B-B14F-4D97-AF65-F5344CB8AC3E}">
        <p14:creationId xmlns:p14="http://schemas.microsoft.com/office/powerpoint/2010/main" val="3544787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z="1800" smtClean="0">
                <a:cs typeface="Cordia New" pitchFamily="34" charset="-34"/>
              </a:rPr>
              <a:t>Con las formas no personales del verbo creamos lo que se llaman </a:t>
            </a:r>
            <a:r>
              <a:rPr lang="es-ES" sz="1800" b="1" u="sng" smtClean="0">
                <a:cs typeface="Cordia New" pitchFamily="34" charset="-34"/>
              </a:rPr>
              <a:t>perífrasis</a:t>
            </a:r>
            <a:r>
              <a:rPr lang="es-ES" sz="1800" smtClean="0">
                <a:cs typeface="Cordia New" pitchFamily="34" charset="-34"/>
              </a:rPr>
              <a:t>:</a:t>
            </a:r>
            <a:endParaRPr lang="en-US" sz="1800" smtClean="0">
              <a:cs typeface="Cordia New" pitchFamily="34" charset="-34"/>
            </a:endParaRPr>
          </a:p>
          <a:p>
            <a:pPr eaLnBrk="1" hangingPunct="1">
              <a:spcBef>
                <a:spcPct val="0"/>
              </a:spcBef>
            </a:pPr>
            <a:r>
              <a:rPr lang="es-ES" sz="1800" smtClean="0">
                <a:cs typeface="Cordia New" pitchFamily="34" charset="-34"/>
              </a:rPr>
              <a:t> La perífrasis es la unión de dos verbos, el verbo auxiliar, que va conjugado, y el otro verbo conjugado. Por ejemplo:</a:t>
            </a:r>
            <a:endParaRPr lang="en-US" sz="1800" smtClean="0">
              <a:cs typeface="Cordia New" pitchFamily="34" charset="-34"/>
            </a:endParaRPr>
          </a:p>
          <a:p>
            <a:pPr eaLnBrk="1" hangingPunct="1">
              <a:spcBef>
                <a:spcPct val="0"/>
              </a:spcBef>
            </a:pPr>
            <a:r>
              <a:rPr lang="es-ES" sz="1800" smtClean="0">
                <a:cs typeface="Cordia New" pitchFamily="34" charset="-34"/>
              </a:rPr>
              <a:t>“¿Puedes borrar? Es una </a:t>
            </a:r>
            <a:r>
              <a:rPr lang="es-ES" sz="1800" b="1" smtClean="0">
                <a:cs typeface="Cordia New" pitchFamily="34" charset="-34"/>
              </a:rPr>
              <a:t>perífrasis de infinitivo</a:t>
            </a:r>
            <a:r>
              <a:rPr lang="es-ES" sz="1800" smtClean="0">
                <a:cs typeface="Cordia New" pitchFamily="34" charset="-34"/>
              </a:rPr>
              <a:t>: Unimos el verbo auxiliar PODER a otro verbo BORRAR. </a:t>
            </a:r>
            <a:endParaRPr lang="en-US" sz="1800" smtClean="0">
              <a:cs typeface="Cordia New" pitchFamily="34" charset="-34"/>
            </a:endParaRPr>
          </a:p>
          <a:p>
            <a:pPr eaLnBrk="1" hangingPunct="1">
              <a:spcBef>
                <a:spcPct val="0"/>
              </a:spcBef>
            </a:pPr>
            <a:endParaRPr lang="th-TH" sz="180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BB4C5F-50B5-414A-A81D-FC251D91A6EB}" type="slidenum">
              <a:rPr lang="th-TH" smtClean="0"/>
              <a:pPr fontAlgn="base">
                <a:spcBef>
                  <a:spcPct val="0"/>
                </a:spcBef>
                <a:spcAft>
                  <a:spcPct val="0"/>
                </a:spcAft>
                <a:defRPr/>
              </a:pPr>
              <a:t>68</a:t>
            </a:fld>
            <a:endParaRPr lang="th-TH" smtClean="0"/>
          </a:p>
        </p:txBody>
      </p:sp>
    </p:spTree>
    <p:extLst>
      <p:ext uri="{BB962C8B-B14F-4D97-AF65-F5344CB8AC3E}">
        <p14:creationId xmlns:p14="http://schemas.microsoft.com/office/powerpoint/2010/main" val="1166708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z="1800" smtClean="0">
                <a:cs typeface="Cordia New" pitchFamily="34" charset="-34"/>
              </a:rPr>
              <a:t>¿Qué están haciendo las personas sentadas en el banco?</a:t>
            </a:r>
            <a:endParaRPr lang="th-TH" sz="180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86871A-EC8D-4D9C-90E3-8557419D479A}" type="slidenum">
              <a:rPr lang="th-TH" smtClean="0"/>
              <a:pPr fontAlgn="base">
                <a:spcBef>
                  <a:spcPct val="0"/>
                </a:spcBef>
                <a:spcAft>
                  <a:spcPct val="0"/>
                </a:spcAft>
                <a:defRPr/>
              </a:pPr>
              <a:t>73</a:t>
            </a:fld>
            <a:endParaRPr lang="th-TH" smtClean="0"/>
          </a:p>
        </p:txBody>
      </p:sp>
    </p:spTree>
    <p:extLst>
      <p:ext uri="{BB962C8B-B14F-4D97-AF65-F5344CB8AC3E}">
        <p14:creationId xmlns:p14="http://schemas.microsoft.com/office/powerpoint/2010/main" val="3525889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6BE4530-EE1A-4B0C-9A65-FA87D40C0A60}" type="slidenum">
              <a:rPr lang="en-GB">
                <a:solidFill>
                  <a:prstClr val="black"/>
                </a:solidFill>
              </a:rPr>
              <a:pPr eaLnBrk="1" hangingPunct="1"/>
              <a:t>31</a:t>
            </a:fld>
            <a:endParaRPr lang="en-GB">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GB" smtClean="0">
                <a:latin typeface="Arial" pitchFamily="34" charset="0"/>
              </a:rPr>
              <a:t>Now work through each question and possible answers, getting them to note their responses.</a:t>
            </a:r>
          </a:p>
        </p:txBody>
      </p:sp>
    </p:spTree>
    <p:extLst>
      <p:ext uri="{BB962C8B-B14F-4D97-AF65-F5344CB8AC3E}">
        <p14:creationId xmlns:p14="http://schemas.microsoft.com/office/powerpoint/2010/main" val="1277277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6BE4530-EE1A-4B0C-9A65-FA87D40C0A60}" type="slidenum">
              <a:rPr lang="en-GB">
                <a:solidFill>
                  <a:prstClr val="black"/>
                </a:solidFill>
              </a:rPr>
              <a:pPr eaLnBrk="1" hangingPunct="1"/>
              <a:t>32</a:t>
            </a:fld>
            <a:endParaRPr lang="en-GB">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GB" smtClean="0">
                <a:latin typeface="Arial" pitchFamily="34" charset="0"/>
              </a:rPr>
              <a:t>Now work through each question and possible answers, getting them to note their responses.</a:t>
            </a:r>
          </a:p>
        </p:txBody>
      </p:sp>
    </p:spTree>
    <p:extLst>
      <p:ext uri="{BB962C8B-B14F-4D97-AF65-F5344CB8AC3E}">
        <p14:creationId xmlns:p14="http://schemas.microsoft.com/office/powerpoint/2010/main" val="3680176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6BE4530-EE1A-4B0C-9A65-FA87D40C0A60}" type="slidenum">
              <a:rPr lang="en-GB">
                <a:solidFill>
                  <a:prstClr val="black"/>
                </a:solidFill>
              </a:rPr>
              <a:pPr eaLnBrk="1" hangingPunct="1"/>
              <a:t>33</a:t>
            </a:fld>
            <a:endParaRPr lang="en-GB">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GB" smtClean="0">
                <a:latin typeface="Arial" pitchFamily="34" charset="0"/>
              </a:rPr>
              <a:t>Now work through each question and possible answers, getting them to note their responses.</a:t>
            </a:r>
          </a:p>
        </p:txBody>
      </p:sp>
    </p:spTree>
    <p:extLst>
      <p:ext uri="{BB962C8B-B14F-4D97-AF65-F5344CB8AC3E}">
        <p14:creationId xmlns:p14="http://schemas.microsoft.com/office/powerpoint/2010/main" val="2733607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BEDC20-FCB2-4910-8C18-121A06E49A81}"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959313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39809781-A30B-46F1-B57B-8D105CF2585F}" type="slidenum">
              <a:rPr lang="en-US" altLang="es-ES" sz="1200">
                <a:solidFill>
                  <a:prstClr val="black"/>
                </a:solidFill>
              </a:rPr>
              <a:pPr eaLnBrk="1" hangingPunct="1"/>
              <a:t>38</a:t>
            </a:fld>
            <a:endParaRPr lang="en-US" altLang="es-ES" sz="1200">
              <a:solidFill>
                <a:prstClr val="black"/>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GB" altLang="es-ES" smtClean="0"/>
          </a:p>
        </p:txBody>
      </p:sp>
    </p:spTree>
    <p:extLst>
      <p:ext uri="{BB962C8B-B14F-4D97-AF65-F5344CB8AC3E}">
        <p14:creationId xmlns:p14="http://schemas.microsoft.com/office/powerpoint/2010/main" val="2004182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489BEA70-DFF7-4909-8A1B-31CAB10663EC}" type="slidenum">
              <a:rPr lang="en-US" altLang="es-ES" sz="1200">
                <a:solidFill>
                  <a:prstClr val="black"/>
                </a:solidFill>
              </a:rPr>
              <a:pPr eaLnBrk="1" hangingPunct="1"/>
              <a:t>39</a:t>
            </a:fld>
            <a:endParaRPr lang="en-US" altLang="es-ES" sz="1200">
              <a:solidFill>
                <a:prstClr val="black"/>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GB" altLang="es-ES" smtClean="0"/>
          </a:p>
        </p:txBody>
      </p:sp>
    </p:spTree>
    <p:extLst>
      <p:ext uri="{BB962C8B-B14F-4D97-AF65-F5344CB8AC3E}">
        <p14:creationId xmlns:p14="http://schemas.microsoft.com/office/powerpoint/2010/main" val="3409598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1485AFDE-A8C4-47C8-8766-9708D9864038}" type="slidenum">
              <a:rPr lang="en-US" altLang="es-ES" sz="1200">
                <a:solidFill>
                  <a:prstClr val="black"/>
                </a:solidFill>
              </a:rPr>
              <a:pPr eaLnBrk="1" hangingPunct="1"/>
              <a:t>40</a:t>
            </a:fld>
            <a:endParaRPr lang="en-US" altLang="es-ES" sz="1200">
              <a:solidFill>
                <a:prstClr val="black"/>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GB" altLang="es-ES" smtClean="0"/>
          </a:p>
        </p:txBody>
      </p:sp>
    </p:spTree>
    <p:extLst>
      <p:ext uri="{BB962C8B-B14F-4D97-AF65-F5344CB8AC3E}">
        <p14:creationId xmlns:p14="http://schemas.microsoft.com/office/powerpoint/2010/main" val="268837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0.xml"/><Relationship Id="rId1" Type="http://schemas.openxmlformats.org/officeDocument/2006/relationships/themeOverride" Target="../theme/themeOverride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0.xml"/><Relationship Id="rId1" Type="http://schemas.openxmlformats.org/officeDocument/2006/relationships/themeOverride" Target="../theme/themeOverride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07/12/2016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07/12/2016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0B449F9D-B728-4ED7-9AF9-785D78C65A4C}" type="slidenum">
              <a:rPr lang="en-US" altLang="zh-CN"/>
              <a:pPr>
                <a:defRPr/>
              </a:pPr>
              <a:t>‹#›</a:t>
            </a:fld>
            <a:endParaRPr lang="en-US" altLang="zh-CN"/>
          </a:p>
        </p:txBody>
      </p:sp>
    </p:spTree>
    <p:extLst>
      <p:ext uri="{BB962C8B-B14F-4D97-AF65-F5344CB8AC3E}">
        <p14:creationId xmlns:p14="http://schemas.microsoft.com/office/powerpoint/2010/main" val="1021237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292100"/>
            <a:ext cx="2057400" cy="57308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292100"/>
            <a:ext cx="6019800"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2A074ED9-5EEF-4F94-B3DE-6340AF771A2C}" type="slidenum">
              <a:rPr lang="en-US" altLang="zh-CN"/>
              <a:pPr>
                <a:defRPr/>
              </a:pPr>
              <a:t>‹#›</a:t>
            </a:fld>
            <a:endParaRPr lang="en-US" altLang="zh-CN"/>
          </a:p>
        </p:txBody>
      </p:sp>
    </p:spTree>
    <p:extLst>
      <p:ext uri="{BB962C8B-B14F-4D97-AF65-F5344CB8AC3E}">
        <p14:creationId xmlns:p14="http://schemas.microsoft.com/office/powerpoint/2010/main" val="35325147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6E2F8338-E363-4094-AB75-1CA68E8E675E}" type="datetimeFigureOut">
              <a:rPr lang="th-TH">
                <a:solidFill>
                  <a:srgbClr val="DBF5F9">
                    <a:shade val="90000"/>
                  </a:srgbClr>
                </a:solidFill>
              </a:rPr>
              <a:pPr>
                <a:defRPr/>
              </a:pPr>
              <a:t>07/12/59</a:t>
            </a:fld>
            <a:endParaRPr lang="th-TH">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th-TH">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617423D2-DD11-4457-800C-9D438C4899D8}" type="slidenum">
              <a:rPr lang="th-TH">
                <a:solidFill>
                  <a:srgbClr val="DBF5F9">
                    <a:shade val="90000"/>
                  </a:srgbClr>
                </a:solidFill>
              </a:rPr>
              <a:pPr>
                <a:defRPr/>
              </a:pPr>
              <a:t>‹#›</a:t>
            </a:fld>
            <a:endParaRPr lang="th-TH">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253E4B-E266-4D64-961D-0CB7CA775D41}" type="datetimeFigureOut">
              <a:rPr lang="th-TH">
                <a:solidFill>
                  <a:srgbClr val="04617B">
                    <a:shade val="90000"/>
                  </a:srgbClr>
                </a:solidFill>
              </a:rPr>
              <a:pPr>
                <a:defRPr/>
              </a:pPr>
              <a:t>07/12/59</a:t>
            </a:fld>
            <a:endParaRPr lang="th-TH">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th-TH">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CF3412D-CE78-491A-A4C9-959C3F8978C2}" type="slidenum">
              <a:rPr lang="th-TH">
                <a:solidFill>
                  <a:srgbClr val="04617B">
                    <a:shade val="90000"/>
                  </a:srgbClr>
                </a:solidFill>
              </a:rPr>
              <a:pPr>
                <a:defRPr/>
              </a:pPr>
              <a:t>‹#›</a:t>
            </a:fld>
            <a:endParaRPr lang="th-TH">
              <a:solidFill>
                <a:srgbClr val="04617B">
                  <a:shade val="90000"/>
                </a:srgb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BD2C0BF-B6A3-453C-805A-3FDD003E7BDD}" type="datetimeFigureOut">
              <a:rPr lang="th-TH">
                <a:solidFill>
                  <a:srgbClr val="DBF5F9">
                    <a:shade val="90000"/>
                  </a:srgbClr>
                </a:solidFill>
              </a:rPr>
              <a:pPr>
                <a:defRPr/>
              </a:pPr>
              <a:t>07/12/59</a:t>
            </a:fld>
            <a:endParaRPr lang="th-TH">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th-TH">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85DDE6A-B98C-41C9-BC1A-F9C2FC2C01D1}" type="slidenum">
              <a:rPr lang="th-TH">
                <a:solidFill>
                  <a:srgbClr val="DBF5F9">
                    <a:shade val="90000"/>
                  </a:srgbClr>
                </a:solidFill>
              </a:rPr>
              <a:pPr>
                <a:defRPr/>
              </a:pPr>
              <a:t>‹#›</a:t>
            </a:fld>
            <a:endParaRPr lang="th-TH">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437AE80-CF13-44EA-B077-A67F81E04493}" type="datetimeFigureOut">
              <a:rPr lang="th-TH">
                <a:solidFill>
                  <a:srgbClr val="04617B">
                    <a:shade val="90000"/>
                  </a:srgbClr>
                </a:solidFill>
              </a:rPr>
              <a:pPr>
                <a:defRPr/>
              </a:pPr>
              <a:t>07/12/59</a:t>
            </a:fld>
            <a:endParaRPr lang="th-TH">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th-TH">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8F44EABC-A2F3-46C2-A54D-22C5D012C8E2}" type="slidenum">
              <a:rPr lang="th-TH">
                <a:solidFill>
                  <a:srgbClr val="04617B">
                    <a:shade val="90000"/>
                  </a:srgbClr>
                </a:solidFill>
              </a:rPr>
              <a:pPr>
                <a:defRPr/>
              </a:pPr>
              <a:t>‹#›</a:t>
            </a:fld>
            <a:endParaRPr lang="th-TH">
              <a:solidFill>
                <a:srgbClr val="04617B">
                  <a:shade val="90000"/>
                </a:srgb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C7CC9156-9245-4FF2-B7A9-538ABEA2F7BC}" type="datetimeFigureOut">
              <a:rPr lang="th-TH">
                <a:solidFill>
                  <a:srgbClr val="04617B">
                    <a:shade val="90000"/>
                  </a:srgbClr>
                </a:solidFill>
              </a:rPr>
              <a:pPr>
                <a:defRPr/>
              </a:pPr>
              <a:t>07/12/59</a:t>
            </a:fld>
            <a:endParaRPr lang="th-TH">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th-TH">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50A36DC9-936B-4D39-8EB2-18F8669F1BFF}" type="slidenum">
              <a:rPr lang="th-TH">
                <a:solidFill>
                  <a:srgbClr val="04617B">
                    <a:shade val="90000"/>
                  </a:srgbClr>
                </a:solidFill>
              </a:rPr>
              <a:pPr>
                <a:defRPr/>
              </a:pPr>
              <a:t>‹#›</a:t>
            </a:fld>
            <a:endParaRPr lang="th-TH">
              <a:solidFill>
                <a:srgbClr val="04617B">
                  <a:shade val="90000"/>
                </a:srgb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94E7FCB-A487-43FF-9C91-9A3A886F8F07}" type="datetimeFigureOut">
              <a:rPr lang="th-TH">
                <a:solidFill>
                  <a:srgbClr val="04617B">
                    <a:shade val="90000"/>
                  </a:srgbClr>
                </a:solidFill>
              </a:rPr>
              <a:pPr>
                <a:defRPr/>
              </a:pPr>
              <a:t>07/12/59</a:t>
            </a:fld>
            <a:endParaRPr lang="th-TH">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th-TH">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C001D3D-EB5A-4DA0-AB7F-4BC406F4FD2B}" type="slidenum">
              <a:rPr lang="th-TH">
                <a:solidFill>
                  <a:srgbClr val="04617B">
                    <a:shade val="90000"/>
                  </a:srgbClr>
                </a:solidFill>
              </a:rPr>
              <a:pPr>
                <a:defRPr/>
              </a:pPr>
              <a:t>‹#›</a:t>
            </a:fld>
            <a:endParaRPr lang="th-TH">
              <a:solidFill>
                <a:srgbClr val="04617B">
                  <a:shade val="90000"/>
                </a:srgb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144F3CE-3A1D-4B89-A9AB-F46CEA56F3DC}" type="datetimeFigureOut">
              <a:rPr lang="th-TH">
                <a:solidFill>
                  <a:srgbClr val="04617B">
                    <a:shade val="90000"/>
                  </a:srgbClr>
                </a:solidFill>
              </a:rPr>
              <a:pPr>
                <a:defRPr/>
              </a:pPr>
              <a:t>07/12/59</a:t>
            </a:fld>
            <a:endParaRPr lang="th-TH">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th-TH">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9309426C-A29A-472D-A218-1EB030B9EE41}" type="slidenum">
              <a:rPr lang="th-TH">
                <a:solidFill>
                  <a:srgbClr val="04617B">
                    <a:shade val="90000"/>
                  </a:srgbClr>
                </a:solidFill>
              </a:rPr>
              <a:pPr>
                <a:defRPr/>
              </a:pPr>
              <a:t>‹#›</a:t>
            </a:fld>
            <a:endParaRPr lang="th-TH">
              <a:solidFill>
                <a:srgbClr val="04617B">
                  <a:shade val="90000"/>
                </a:srgb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1E3B068-F1B6-43FE-B4D6-5F9CEC00E81E}" type="datetimeFigureOut">
              <a:rPr lang="th-TH">
                <a:solidFill>
                  <a:srgbClr val="04617B">
                    <a:shade val="90000"/>
                  </a:srgbClr>
                </a:solidFill>
              </a:rPr>
              <a:pPr>
                <a:defRPr/>
              </a:pPr>
              <a:t>07/12/59</a:t>
            </a:fld>
            <a:endParaRPr lang="th-TH">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th-TH">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7574B7D0-116A-41EE-9775-24078DB0ADFD}" type="slidenum">
              <a:rPr lang="th-TH">
                <a:solidFill>
                  <a:srgbClr val="04617B">
                    <a:shade val="90000"/>
                  </a:srgbClr>
                </a:solidFill>
              </a:rPr>
              <a:pPr>
                <a:defRPr/>
              </a:pPr>
              <a:t>‹#›</a:t>
            </a:fld>
            <a:endParaRPr lang="th-TH">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07/12/2016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a:solidFill>
                <a:prstClr val="white"/>
              </a:solidFill>
            </a:endParaRPr>
          </a:p>
        </p:txBody>
      </p:sp>
      <p:sp>
        <p:nvSpPr>
          <p:cNvPr id="6"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a:solidFill>
                <a:prstClr val="white"/>
              </a:solidFill>
            </a:endParaRPr>
          </a:p>
        </p:txBody>
      </p:sp>
      <p:sp>
        <p:nvSpPr>
          <p:cNvPr id="7" name="Freef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800">
              <a:solidFill>
                <a:prstClr val="black"/>
              </a:solidFill>
              <a:cs typeface="Arial" charset="0"/>
            </a:endParaRPr>
          </a:p>
        </p:txBody>
      </p:sp>
      <p:sp>
        <p:nvSpPr>
          <p:cNvPr id="8" name="Freef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80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38E1467-C9BA-47F7-BF46-48E9D85FEF7E}" type="datetimeFigureOut">
              <a:rPr lang="th-TH">
                <a:solidFill>
                  <a:srgbClr val="04617B">
                    <a:shade val="90000"/>
                  </a:srgbClr>
                </a:solidFill>
              </a:rPr>
              <a:pPr>
                <a:defRPr/>
              </a:pPr>
              <a:t>07/12/59</a:t>
            </a:fld>
            <a:endParaRPr lang="th-TH">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th-TH">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E1D382A-6215-4ABC-BCDC-1E580C59D02E}" type="slidenum">
              <a:rPr lang="th-TH">
                <a:solidFill>
                  <a:srgbClr val="04617B">
                    <a:shade val="90000"/>
                  </a:srgbClr>
                </a:solidFill>
              </a:rPr>
              <a:pPr>
                <a:defRPr/>
              </a:pPr>
              <a:t>‹#›</a:t>
            </a:fld>
            <a:endParaRPr lang="th-TH">
              <a:solidFill>
                <a:srgbClr val="04617B">
                  <a:shade val="90000"/>
                </a:srgb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C8950B1-7AA2-4F86-84CA-1286480708D2}" type="datetimeFigureOut">
              <a:rPr lang="th-TH">
                <a:solidFill>
                  <a:srgbClr val="04617B">
                    <a:shade val="90000"/>
                  </a:srgbClr>
                </a:solidFill>
              </a:rPr>
              <a:pPr>
                <a:defRPr/>
              </a:pPr>
              <a:t>07/12/59</a:t>
            </a:fld>
            <a:endParaRPr lang="th-TH">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th-TH">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0DDA6C9-6F95-4D1C-8960-1EDBD23881D4}" type="slidenum">
              <a:rPr lang="th-TH">
                <a:solidFill>
                  <a:srgbClr val="04617B">
                    <a:shade val="90000"/>
                  </a:srgbClr>
                </a:solidFill>
              </a:rPr>
              <a:pPr>
                <a:defRPr/>
              </a:pPr>
              <a:t>‹#›</a:t>
            </a:fld>
            <a:endParaRPr lang="th-TH">
              <a:solidFill>
                <a:srgbClr val="04617B">
                  <a:shade val="90000"/>
                </a:srgb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BCB75AA-405F-4A29-A0A3-E98C577C4EAB}" type="datetimeFigureOut">
              <a:rPr lang="th-TH">
                <a:solidFill>
                  <a:srgbClr val="04617B">
                    <a:shade val="90000"/>
                  </a:srgbClr>
                </a:solidFill>
              </a:rPr>
              <a:pPr>
                <a:defRPr/>
              </a:pPr>
              <a:t>07/12/59</a:t>
            </a:fld>
            <a:endParaRPr lang="th-TH">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th-TH">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CDE660DD-CF3A-4BEC-978F-CC042BFAA89D}" type="slidenum">
              <a:rPr lang="th-TH">
                <a:solidFill>
                  <a:srgbClr val="04617B">
                    <a:shade val="90000"/>
                  </a:srgbClr>
                </a:solidFill>
              </a:rPr>
              <a:pPr>
                <a:defRPr/>
              </a:pPr>
              <a:t>‹#›</a:t>
            </a:fld>
            <a:endParaRPr lang="th-TH">
              <a:solidFill>
                <a:srgbClr val="04617B">
                  <a:shade val="90000"/>
                </a:srgb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07/12/2016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a:t>
            </a:fld>
            <a:endParaRPr lang="es-ES">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07/12/2016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a:t>
            </a:fld>
            <a:endParaRPr lang="es-ES">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07/12/2016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a:t>
            </a:fld>
            <a:endParaRPr lang="es-ES">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07/12/2016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a:t>
            </a:fld>
            <a:endParaRPr lang="es-ES">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07/12/2016</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a:t>
            </a:fld>
            <a:endParaRPr lang="es-ES">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07/12/2016</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a:t>
            </a:fld>
            <a:endParaRPr lang="es-ES">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07/12/2016</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a:t>
            </a:fld>
            <a:endParaRPr lang="es-E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E6D5EA-1A54-43FE-9C13-A9DBFB83CFC5}"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159817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07/12/2016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a:t>
            </a:fld>
            <a:endParaRPr lang="es-ES">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07/12/2016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a:t>
            </a:fld>
            <a:endParaRPr lang="es-ES">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07/12/2016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a:t>
            </a:fld>
            <a:endParaRPr lang="es-ES">
              <a:solidFill>
                <a:prstClr val="black">
                  <a:tint val="75000"/>
                </a:prst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07/12/2016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a:t>
            </a:fld>
            <a:endParaRPr lang="es-E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ACEF1D-943B-4AC1-86A2-F0760F2229CE}"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226711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F755E8-65EB-423C-A1AE-E1C113E8276F}"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3822503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5175E8-64BB-456F-9226-6E257491EA3D}"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998672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3F65192-8730-437E-A299-F7ACF4EAEC53}"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1164242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E1DB6C5-DAF0-44F4-983D-C1B05A5EDD4F}"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744471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14ACAF-4A5D-48C5-9520-EDFEA4B62F30}"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97510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1F2CBD-DF39-4132-AC8C-F49B6DC4FAF7}"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32092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07/12/2016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C78D2D-66D7-4612-A82C-76865D6ECFBB}"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596250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D6A0B5-DC59-4C63-89E1-96288599003F}"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2432215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26C58D-2F79-4E4E-8861-BE05DF922DFD}"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2438479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E894CD-DA1E-4622-94A6-05247A75178A}"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466931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C46280-D98D-4BDE-AC52-56BA231BC0A8}"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1760046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F3067D-7B2B-4E9B-9CF7-58F8CEE6E838}"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3847217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281B83-DEAE-42E0-BEEB-66F47F2422BD}"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3707689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453E099-CC16-4EB9-AC67-14CF5FA8D9EE}"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1751515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5342A9-3312-47E4-84AF-0B0A986CFE20}"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159146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508A386-D6E0-4BB2-B15F-C6AB69C80975}"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379954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07/12/2016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291CB1-A80D-4881-8C3A-E03B8B99EEA4}"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3235056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042731-F64A-4859-9B8C-1574A4B44370}"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2238294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863D70-1A2C-4487-A60E-A86B04B95026}"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1019233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D42675-1BAE-49E0-8D33-5A3E1373189B}" type="slidenum">
              <a:rPr lang="en-GB" altLang="es-ES">
                <a:solidFill>
                  <a:srgbClr val="000000"/>
                </a:solidFill>
              </a:rPr>
              <a:pPr>
                <a:defRPr/>
              </a:pPr>
              <a:t>‹#›</a:t>
            </a:fld>
            <a:endParaRPr lang="en-GB" altLang="es-ES">
              <a:solidFill>
                <a:srgbClr val="000000"/>
              </a:solidFill>
            </a:endParaRPr>
          </a:p>
        </p:txBody>
      </p:sp>
    </p:spTree>
    <p:extLst>
      <p:ext uri="{BB962C8B-B14F-4D97-AF65-F5344CB8AC3E}">
        <p14:creationId xmlns:p14="http://schemas.microsoft.com/office/powerpoint/2010/main" val="3082990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112661-F242-4A7B-ADDE-7D2368D3260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4953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37A4D9-8FCB-4B86-B74D-82A36F7EA1D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3323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A7D3B8-71ED-4080-BAE7-88D671CE849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208257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7F6494-9C20-4F03-9811-2A8D180099E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31830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AB81AFD-3A0B-4DC7-B2B2-611948C456D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399094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B6438A-1A5A-4693-A3C9-9996EBAD7CB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3965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07/12/2016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D50782-7B53-4B5F-9751-332F995698E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665462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BEFA0D-08E1-4BC4-8F46-A72F1223B2B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90697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E0F35B-484E-4B08-99CB-D3EB527B051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527666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72AAF4-A501-4B1D-9F8A-9E06A039CE2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962597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E9CA9C-4946-4215-8A8D-06DBEE67265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93497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36513" y="6191250"/>
            <a:ext cx="9144000" cy="333375"/>
            <a:chOff x="22" y="4020"/>
            <a:chExt cx="5760" cy="210"/>
          </a:xfrm>
        </p:grpSpPr>
        <p:sp>
          <p:nvSpPr>
            <p:cNvPr id="5" name="AutoShape 5"/>
            <p:cNvSpPr>
              <a:spLocks noChangeArrowheads="1"/>
            </p:cNvSpPr>
            <p:nvPr/>
          </p:nvSpPr>
          <p:spPr bwMode="auto">
            <a:xfrm>
              <a:off x="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6" name="AutoShape 6"/>
            <p:cNvSpPr>
              <a:spLocks noChangeArrowheads="1"/>
            </p:cNvSpPr>
            <p:nvPr/>
          </p:nvSpPr>
          <p:spPr bwMode="auto">
            <a:xfrm>
              <a:off x="26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7" name="AutoShape 7"/>
            <p:cNvSpPr>
              <a:spLocks noChangeArrowheads="1"/>
            </p:cNvSpPr>
            <p:nvPr/>
          </p:nvSpPr>
          <p:spPr bwMode="auto">
            <a:xfrm>
              <a:off x="5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8" name="AutoShape 8"/>
            <p:cNvSpPr>
              <a:spLocks noChangeArrowheads="1"/>
            </p:cNvSpPr>
            <p:nvPr/>
          </p:nvSpPr>
          <p:spPr bwMode="auto">
            <a:xfrm>
              <a:off x="75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9" name="AutoShape 9"/>
            <p:cNvSpPr>
              <a:spLocks noChangeArrowheads="1"/>
            </p:cNvSpPr>
            <p:nvPr/>
          </p:nvSpPr>
          <p:spPr bwMode="auto">
            <a:xfrm>
              <a:off x="10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 name="AutoShape 10"/>
            <p:cNvSpPr>
              <a:spLocks noChangeArrowheads="1"/>
            </p:cNvSpPr>
            <p:nvPr/>
          </p:nvSpPr>
          <p:spPr bwMode="auto">
            <a:xfrm>
              <a:off x="124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1" name="AutoShape 11"/>
            <p:cNvSpPr>
              <a:spLocks noChangeArrowheads="1"/>
            </p:cNvSpPr>
            <p:nvPr/>
          </p:nvSpPr>
          <p:spPr bwMode="auto">
            <a:xfrm>
              <a:off x="14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2" name="AutoShape 12"/>
            <p:cNvSpPr>
              <a:spLocks noChangeArrowheads="1"/>
            </p:cNvSpPr>
            <p:nvPr/>
          </p:nvSpPr>
          <p:spPr bwMode="auto">
            <a:xfrm>
              <a:off x="173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3" name="AutoShape 13"/>
            <p:cNvSpPr>
              <a:spLocks noChangeArrowheads="1"/>
            </p:cNvSpPr>
            <p:nvPr/>
          </p:nvSpPr>
          <p:spPr bwMode="auto">
            <a:xfrm>
              <a:off x="19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4" name="AutoShape 14"/>
            <p:cNvSpPr>
              <a:spLocks noChangeArrowheads="1"/>
            </p:cNvSpPr>
            <p:nvPr/>
          </p:nvSpPr>
          <p:spPr bwMode="auto">
            <a:xfrm>
              <a:off x="22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5" name="AutoShape 15"/>
            <p:cNvSpPr>
              <a:spLocks noChangeArrowheads="1"/>
            </p:cNvSpPr>
            <p:nvPr/>
          </p:nvSpPr>
          <p:spPr bwMode="auto">
            <a:xfrm>
              <a:off x="27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6" name="AutoShape 16"/>
            <p:cNvSpPr>
              <a:spLocks noChangeArrowheads="1"/>
            </p:cNvSpPr>
            <p:nvPr/>
          </p:nvSpPr>
          <p:spPr bwMode="auto">
            <a:xfrm>
              <a:off x="29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7" name="AutoShape 17"/>
            <p:cNvSpPr>
              <a:spLocks noChangeArrowheads="1"/>
            </p:cNvSpPr>
            <p:nvPr/>
          </p:nvSpPr>
          <p:spPr bwMode="auto">
            <a:xfrm>
              <a:off x="32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8" name="AutoShape 18"/>
            <p:cNvSpPr>
              <a:spLocks noChangeArrowheads="1"/>
            </p:cNvSpPr>
            <p:nvPr/>
          </p:nvSpPr>
          <p:spPr bwMode="auto">
            <a:xfrm>
              <a:off x="344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9" name="AutoShape 19"/>
            <p:cNvSpPr>
              <a:spLocks noChangeArrowheads="1"/>
            </p:cNvSpPr>
            <p:nvPr/>
          </p:nvSpPr>
          <p:spPr bwMode="auto">
            <a:xfrm>
              <a:off x="36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20" name="AutoShape 20"/>
            <p:cNvSpPr>
              <a:spLocks noChangeArrowheads="1"/>
            </p:cNvSpPr>
            <p:nvPr/>
          </p:nvSpPr>
          <p:spPr bwMode="auto">
            <a:xfrm>
              <a:off x="393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21" name="AutoShape 21"/>
            <p:cNvSpPr>
              <a:spLocks noChangeArrowheads="1"/>
            </p:cNvSpPr>
            <p:nvPr/>
          </p:nvSpPr>
          <p:spPr bwMode="auto">
            <a:xfrm>
              <a:off x="442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22" name="AutoShape 22"/>
            <p:cNvSpPr>
              <a:spLocks noChangeArrowheads="1"/>
            </p:cNvSpPr>
            <p:nvPr/>
          </p:nvSpPr>
          <p:spPr bwMode="auto">
            <a:xfrm>
              <a:off x="46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23" name="AutoShape 23"/>
            <p:cNvSpPr>
              <a:spLocks noChangeArrowheads="1"/>
            </p:cNvSpPr>
            <p:nvPr/>
          </p:nvSpPr>
          <p:spPr bwMode="auto">
            <a:xfrm>
              <a:off x="491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24" name="AutoShape 24"/>
            <p:cNvSpPr>
              <a:spLocks noChangeArrowheads="1"/>
            </p:cNvSpPr>
            <p:nvPr/>
          </p:nvSpPr>
          <p:spPr bwMode="auto">
            <a:xfrm>
              <a:off x="51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25" name="AutoShape 25"/>
            <p:cNvSpPr>
              <a:spLocks noChangeArrowheads="1"/>
            </p:cNvSpPr>
            <p:nvPr/>
          </p:nvSpPr>
          <p:spPr bwMode="auto">
            <a:xfrm>
              <a:off x="540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26" name="AutoShape 26"/>
            <p:cNvSpPr>
              <a:spLocks noChangeArrowheads="1"/>
            </p:cNvSpPr>
            <p:nvPr/>
          </p:nvSpPr>
          <p:spPr bwMode="auto">
            <a:xfrm>
              <a:off x="564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27" name="AutoShape 27"/>
            <p:cNvSpPr>
              <a:spLocks noChangeArrowheads="1"/>
            </p:cNvSpPr>
            <p:nvPr/>
          </p:nvSpPr>
          <p:spPr bwMode="auto">
            <a:xfrm>
              <a:off x="24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28" name="AutoShape 28"/>
            <p:cNvSpPr>
              <a:spLocks noChangeArrowheads="1"/>
            </p:cNvSpPr>
            <p:nvPr/>
          </p:nvSpPr>
          <p:spPr bwMode="auto">
            <a:xfrm>
              <a:off x="41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grpSp>
      <p:grpSp>
        <p:nvGrpSpPr>
          <p:cNvPr id="29" name="Group 29"/>
          <p:cNvGrpSpPr>
            <a:grpSpLocks/>
          </p:cNvGrpSpPr>
          <p:nvPr userDrawn="1"/>
        </p:nvGrpSpPr>
        <p:grpSpPr bwMode="auto">
          <a:xfrm>
            <a:off x="36513" y="123825"/>
            <a:ext cx="9144000" cy="333375"/>
            <a:chOff x="22" y="4020"/>
            <a:chExt cx="5760" cy="210"/>
          </a:xfrm>
        </p:grpSpPr>
        <p:sp>
          <p:nvSpPr>
            <p:cNvPr id="30" name="AutoShape 30"/>
            <p:cNvSpPr>
              <a:spLocks noChangeArrowheads="1"/>
            </p:cNvSpPr>
            <p:nvPr/>
          </p:nvSpPr>
          <p:spPr bwMode="auto">
            <a:xfrm>
              <a:off x="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31" name="AutoShape 31"/>
            <p:cNvSpPr>
              <a:spLocks noChangeArrowheads="1"/>
            </p:cNvSpPr>
            <p:nvPr/>
          </p:nvSpPr>
          <p:spPr bwMode="auto">
            <a:xfrm>
              <a:off x="26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32" name="AutoShape 32"/>
            <p:cNvSpPr>
              <a:spLocks noChangeArrowheads="1"/>
            </p:cNvSpPr>
            <p:nvPr/>
          </p:nvSpPr>
          <p:spPr bwMode="auto">
            <a:xfrm>
              <a:off x="5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33" name="AutoShape 33"/>
            <p:cNvSpPr>
              <a:spLocks noChangeArrowheads="1"/>
            </p:cNvSpPr>
            <p:nvPr/>
          </p:nvSpPr>
          <p:spPr bwMode="auto">
            <a:xfrm>
              <a:off x="75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34" name="AutoShape 34"/>
            <p:cNvSpPr>
              <a:spLocks noChangeArrowheads="1"/>
            </p:cNvSpPr>
            <p:nvPr/>
          </p:nvSpPr>
          <p:spPr bwMode="auto">
            <a:xfrm>
              <a:off x="10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35" name="AutoShape 35"/>
            <p:cNvSpPr>
              <a:spLocks noChangeArrowheads="1"/>
            </p:cNvSpPr>
            <p:nvPr/>
          </p:nvSpPr>
          <p:spPr bwMode="auto">
            <a:xfrm>
              <a:off x="124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36" name="AutoShape 36"/>
            <p:cNvSpPr>
              <a:spLocks noChangeArrowheads="1"/>
            </p:cNvSpPr>
            <p:nvPr/>
          </p:nvSpPr>
          <p:spPr bwMode="auto">
            <a:xfrm>
              <a:off x="14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37" name="AutoShape 37"/>
            <p:cNvSpPr>
              <a:spLocks noChangeArrowheads="1"/>
            </p:cNvSpPr>
            <p:nvPr/>
          </p:nvSpPr>
          <p:spPr bwMode="auto">
            <a:xfrm>
              <a:off x="173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38" name="AutoShape 38"/>
            <p:cNvSpPr>
              <a:spLocks noChangeArrowheads="1"/>
            </p:cNvSpPr>
            <p:nvPr/>
          </p:nvSpPr>
          <p:spPr bwMode="auto">
            <a:xfrm>
              <a:off x="19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39" name="AutoShape 39"/>
            <p:cNvSpPr>
              <a:spLocks noChangeArrowheads="1"/>
            </p:cNvSpPr>
            <p:nvPr/>
          </p:nvSpPr>
          <p:spPr bwMode="auto">
            <a:xfrm>
              <a:off x="22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40" name="AutoShape 40"/>
            <p:cNvSpPr>
              <a:spLocks noChangeArrowheads="1"/>
            </p:cNvSpPr>
            <p:nvPr/>
          </p:nvSpPr>
          <p:spPr bwMode="auto">
            <a:xfrm>
              <a:off x="27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41" name="AutoShape 41"/>
            <p:cNvSpPr>
              <a:spLocks noChangeArrowheads="1"/>
            </p:cNvSpPr>
            <p:nvPr/>
          </p:nvSpPr>
          <p:spPr bwMode="auto">
            <a:xfrm>
              <a:off x="29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42" name="AutoShape 42"/>
            <p:cNvSpPr>
              <a:spLocks noChangeArrowheads="1"/>
            </p:cNvSpPr>
            <p:nvPr/>
          </p:nvSpPr>
          <p:spPr bwMode="auto">
            <a:xfrm>
              <a:off x="32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43" name="AutoShape 43"/>
            <p:cNvSpPr>
              <a:spLocks noChangeArrowheads="1"/>
            </p:cNvSpPr>
            <p:nvPr/>
          </p:nvSpPr>
          <p:spPr bwMode="auto">
            <a:xfrm>
              <a:off x="344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44" name="AutoShape 44"/>
            <p:cNvSpPr>
              <a:spLocks noChangeArrowheads="1"/>
            </p:cNvSpPr>
            <p:nvPr/>
          </p:nvSpPr>
          <p:spPr bwMode="auto">
            <a:xfrm>
              <a:off x="36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45" name="AutoShape 45"/>
            <p:cNvSpPr>
              <a:spLocks noChangeArrowheads="1"/>
            </p:cNvSpPr>
            <p:nvPr/>
          </p:nvSpPr>
          <p:spPr bwMode="auto">
            <a:xfrm>
              <a:off x="393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46" name="AutoShape 46"/>
            <p:cNvSpPr>
              <a:spLocks noChangeArrowheads="1"/>
            </p:cNvSpPr>
            <p:nvPr/>
          </p:nvSpPr>
          <p:spPr bwMode="auto">
            <a:xfrm>
              <a:off x="442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47" name="AutoShape 47"/>
            <p:cNvSpPr>
              <a:spLocks noChangeArrowheads="1"/>
            </p:cNvSpPr>
            <p:nvPr/>
          </p:nvSpPr>
          <p:spPr bwMode="auto">
            <a:xfrm>
              <a:off x="46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48" name="AutoShape 48"/>
            <p:cNvSpPr>
              <a:spLocks noChangeArrowheads="1"/>
            </p:cNvSpPr>
            <p:nvPr/>
          </p:nvSpPr>
          <p:spPr bwMode="auto">
            <a:xfrm>
              <a:off x="491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49" name="AutoShape 49"/>
            <p:cNvSpPr>
              <a:spLocks noChangeArrowheads="1"/>
            </p:cNvSpPr>
            <p:nvPr/>
          </p:nvSpPr>
          <p:spPr bwMode="auto">
            <a:xfrm>
              <a:off x="51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50" name="AutoShape 50"/>
            <p:cNvSpPr>
              <a:spLocks noChangeArrowheads="1"/>
            </p:cNvSpPr>
            <p:nvPr/>
          </p:nvSpPr>
          <p:spPr bwMode="auto">
            <a:xfrm>
              <a:off x="540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51" name="AutoShape 51"/>
            <p:cNvSpPr>
              <a:spLocks noChangeArrowheads="1"/>
            </p:cNvSpPr>
            <p:nvPr/>
          </p:nvSpPr>
          <p:spPr bwMode="auto">
            <a:xfrm>
              <a:off x="564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52" name="AutoShape 52"/>
            <p:cNvSpPr>
              <a:spLocks noChangeArrowheads="1"/>
            </p:cNvSpPr>
            <p:nvPr/>
          </p:nvSpPr>
          <p:spPr bwMode="auto">
            <a:xfrm>
              <a:off x="24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53" name="AutoShape 53"/>
            <p:cNvSpPr>
              <a:spLocks noChangeArrowheads="1"/>
            </p:cNvSpPr>
            <p:nvPr/>
          </p:nvSpPr>
          <p:spPr bwMode="auto">
            <a:xfrm>
              <a:off x="41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grpSp>
      <p:sp>
        <p:nvSpPr>
          <p:cNvPr id="54" name="Text Box 54"/>
          <p:cNvSpPr txBox="1">
            <a:spLocks noChangeArrowheads="1"/>
          </p:cNvSpPr>
          <p:nvPr userDrawn="1"/>
        </p:nvSpPr>
        <p:spPr bwMode="auto">
          <a:xfrm>
            <a:off x="0" y="6553200"/>
            <a:ext cx="932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r>
              <a:rPr lang="en-GB" altLang="es-ES" sz="1800" smtClean="0">
                <a:solidFill>
                  <a:srgbClr val="FFFF00"/>
                </a:solidFill>
                <a:latin typeface="Courier New" pitchFamily="49" charset="0"/>
              </a:rPr>
              <a:t>&gt;&gt;	0     &gt;&gt;	1     &gt;&gt; 	2     &gt;&gt; 	3     &gt;&gt; 	4   &gt;&gt;	</a:t>
            </a:r>
            <a:endParaRPr lang="en-US" altLang="es-ES" sz="1800" smtClean="0">
              <a:solidFill>
                <a:srgbClr val="FFFF00"/>
              </a:solidFill>
              <a:latin typeface="Courier New" pitchFamily="49" charset="0"/>
            </a:endParaRPr>
          </a:p>
        </p:txBody>
      </p:sp>
      <p:sp>
        <p:nvSpPr>
          <p:cNvPr id="106498" name="Rectangle 2"/>
          <p:cNvSpPr>
            <a:spLocks noGrp="1" noChangeArrowheads="1"/>
          </p:cNvSpPr>
          <p:nvPr>
            <p:ph type="ctrTitle"/>
          </p:nvPr>
        </p:nvSpPr>
        <p:spPr>
          <a:xfrm>
            <a:off x="685800" y="2130425"/>
            <a:ext cx="7772400" cy="1470025"/>
          </a:xfrm>
        </p:spPr>
        <p:txBody>
          <a:bodyPr/>
          <a:lstStyle>
            <a:lvl1pPr>
              <a:defRPr sz="5400"/>
            </a:lvl1pPr>
          </a:lstStyle>
          <a:p>
            <a:pPr lvl="0"/>
            <a:r>
              <a:rPr lang="en-US" noProof="0" smtClean="0"/>
              <a:t>Click to edit Master title style</a:t>
            </a:r>
          </a:p>
        </p:txBody>
      </p:sp>
      <p:sp>
        <p:nvSpPr>
          <p:cNvPr id="1064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8120373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47814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5349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439219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8183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07/12/2016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2054638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1551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32247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4074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20187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49275"/>
            <a:ext cx="2057400" cy="5576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49275"/>
            <a:ext cx="6019800" cy="5576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4069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773238"/>
            <a:ext cx="8229600" cy="4352925"/>
          </a:xfrm>
        </p:spPr>
        <p:txBody>
          <a:bodyPr/>
          <a:lstStyle/>
          <a:p>
            <a:pPr lvl="0"/>
            <a:endParaRPr lang="en-GB" noProof="0" smtClean="0"/>
          </a:p>
        </p:txBody>
      </p:sp>
    </p:spTree>
    <p:extLst>
      <p:ext uri="{BB962C8B-B14F-4D97-AF65-F5344CB8AC3E}">
        <p14:creationId xmlns:p14="http://schemas.microsoft.com/office/powerpoint/2010/main" val="27272761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916001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7A3F253-6E2F-451D-ABD1-3BFA463CF94E}" type="datetimeFigureOut">
              <a:rPr lang="en-GB"/>
              <a:pPr>
                <a:defRPr/>
              </a:pPr>
              <a:t>07/12/2016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79E1DAB-2BE7-432A-8800-D407DAAF7F1F}" type="slidenum">
              <a:rPr lang="en-GB"/>
              <a:pPr>
                <a:defRPr/>
              </a:pPr>
              <a:t>‹#›</a:t>
            </a:fld>
            <a:endParaRPr lang="en-GB"/>
          </a:p>
        </p:txBody>
      </p:sp>
    </p:spTree>
    <p:extLst>
      <p:ext uri="{BB962C8B-B14F-4D97-AF65-F5344CB8AC3E}">
        <p14:creationId xmlns:p14="http://schemas.microsoft.com/office/powerpoint/2010/main" val="22855529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A1AE34F-CB40-43CB-B4B7-D0B375780996}" type="datetimeFigureOut">
              <a:rPr lang="en-GB"/>
              <a:pPr>
                <a:defRPr/>
              </a:pPr>
              <a:t>07/12/2016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6DDAE8A-6BC1-45E1-B047-186E8128B3A7}" type="slidenum">
              <a:rPr lang="en-GB"/>
              <a:pPr>
                <a:defRPr/>
              </a:pPr>
              <a:t>‹#›</a:t>
            </a:fld>
            <a:endParaRPr lang="en-GB"/>
          </a:p>
        </p:txBody>
      </p:sp>
    </p:spTree>
    <p:extLst>
      <p:ext uri="{BB962C8B-B14F-4D97-AF65-F5344CB8AC3E}">
        <p14:creationId xmlns:p14="http://schemas.microsoft.com/office/powerpoint/2010/main" val="1287409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07/12/2016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1207732-1763-4536-8E8F-5B37805A2C85}" type="datetimeFigureOut">
              <a:rPr lang="en-GB"/>
              <a:pPr>
                <a:defRPr/>
              </a:pPr>
              <a:t>07/12/2016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9C4ED3B-8490-4EED-B03E-3DECCC38E9F1}" type="slidenum">
              <a:rPr lang="en-GB"/>
              <a:pPr>
                <a:defRPr/>
              </a:pPr>
              <a:t>‹#›</a:t>
            </a:fld>
            <a:endParaRPr lang="en-GB"/>
          </a:p>
        </p:txBody>
      </p:sp>
    </p:spTree>
    <p:extLst>
      <p:ext uri="{BB962C8B-B14F-4D97-AF65-F5344CB8AC3E}">
        <p14:creationId xmlns:p14="http://schemas.microsoft.com/office/powerpoint/2010/main" val="29177774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DE533DF-FD67-44C2-A60A-89C9B7ECC73A}" type="datetimeFigureOut">
              <a:rPr lang="en-GB"/>
              <a:pPr>
                <a:defRPr/>
              </a:pPr>
              <a:t>07/12/2016</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870F9B6-17EA-4B67-8F48-BDE05F727D8A}" type="slidenum">
              <a:rPr lang="en-GB"/>
              <a:pPr>
                <a:defRPr/>
              </a:pPr>
              <a:t>‹#›</a:t>
            </a:fld>
            <a:endParaRPr lang="en-GB"/>
          </a:p>
        </p:txBody>
      </p:sp>
    </p:spTree>
    <p:extLst>
      <p:ext uri="{BB962C8B-B14F-4D97-AF65-F5344CB8AC3E}">
        <p14:creationId xmlns:p14="http://schemas.microsoft.com/office/powerpoint/2010/main" val="19805347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6C2D761-2C45-494D-8559-2FFB14A3432A}" type="datetimeFigureOut">
              <a:rPr lang="en-GB"/>
              <a:pPr>
                <a:defRPr/>
              </a:pPr>
              <a:t>07/12/2016</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BC31B18-70D0-4DA9-A847-90BFF530AD82}" type="slidenum">
              <a:rPr lang="en-GB"/>
              <a:pPr>
                <a:defRPr/>
              </a:pPr>
              <a:t>‹#›</a:t>
            </a:fld>
            <a:endParaRPr lang="en-GB"/>
          </a:p>
        </p:txBody>
      </p:sp>
    </p:spTree>
    <p:extLst>
      <p:ext uri="{BB962C8B-B14F-4D97-AF65-F5344CB8AC3E}">
        <p14:creationId xmlns:p14="http://schemas.microsoft.com/office/powerpoint/2010/main" val="30408493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9F25084-F780-428B-88FB-EC540CD94C45}" type="datetimeFigureOut">
              <a:rPr lang="en-GB"/>
              <a:pPr>
                <a:defRPr/>
              </a:pPr>
              <a:t>07/12/2016</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5F4990F-5597-4B54-B6E5-912A87C156A6}" type="slidenum">
              <a:rPr lang="en-GB"/>
              <a:pPr>
                <a:defRPr/>
              </a:pPr>
              <a:t>‹#›</a:t>
            </a:fld>
            <a:endParaRPr lang="en-GB"/>
          </a:p>
        </p:txBody>
      </p:sp>
    </p:spTree>
    <p:extLst>
      <p:ext uri="{BB962C8B-B14F-4D97-AF65-F5344CB8AC3E}">
        <p14:creationId xmlns:p14="http://schemas.microsoft.com/office/powerpoint/2010/main" val="15245890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403B18E-99FA-42AD-BAFA-536CABFB16E8}" type="datetimeFigureOut">
              <a:rPr lang="en-GB"/>
              <a:pPr>
                <a:defRPr/>
              </a:pPr>
              <a:t>07/12/2016</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693BABD-F712-47C4-B935-DFBEF5F3CC41}" type="slidenum">
              <a:rPr lang="en-GB"/>
              <a:pPr>
                <a:defRPr/>
              </a:pPr>
              <a:t>‹#›</a:t>
            </a:fld>
            <a:endParaRPr lang="en-GB"/>
          </a:p>
        </p:txBody>
      </p:sp>
    </p:spTree>
    <p:extLst>
      <p:ext uri="{BB962C8B-B14F-4D97-AF65-F5344CB8AC3E}">
        <p14:creationId xmlns:p14="http://schemas.microsoft.com/office/powerpoint/2010/main" val="38182307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2613AFC-5537-4932-92C6-5520773A2FB8}" type="datetimeFigureOut">
              <a:rPr lang="en-GB"/>
              <a:pPr>
                <a:defRPr/>
              </a:pPr>
              <a:t>07/12/2016</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2BB2338-BF2C-4DBC-B33D-0D1432A7355C}" type="slidenum">
              <a:rPr lang="en-GB"/>
              <a:pPr>
                <a:defRPr/>
              </a:pPr>
              <a:t>‹#›</a:t>
            </a:fld>
            <a:endParaRPr lang="en-GB"/>
          </a:p>
        </p:txBody>
      </p:sp>
    </p:spTree>
    <p:extLst>
      <p:ext uri="{BB962C8B-B14F-4D97-AF65-F5344CB8AC3E}">
        <p14:creationId xmlns:p14="http://schemas.microsoft.com/office/powerpoint/2010/main" val="6626010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D7E3E2A-FC2E-45FE-AA92-33CFF6D7BB89}" type="datetimeFigureOut">
              <a:rPr lang="en-GB"/>
              <a:pPr>
                <a:defRPr/>
              </a:pPr>
              <a:t>07/12/2016</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9565B46-123D-48B6-8B38-3D5FBC4764AB}" type="slidenum">
              <a:rPr lang="en-GB"/>
              <a:pPr>
                <a:defRPr/>
              </a:pPr>
              <a:t>‹#›</a:t>
            </a:fld>
            <a:endParaRPr lang="en-GB"/>
          </a:p>
        </p:txBody>
      </p:sp>
    </p:spTree>
    <p:extLst>
      <p:ext uri="{BB962C8B-B14F-4D97-AF65-F5344CB8AC3E}">
        <p14:creationId xmlns:p14="http://schemas.microsoft.com/office/powerpoint/2010/main" val="36990641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517B522-40FD-468E-BF7A-E9F50E5D8CBF}" type="datetimeFigureOut">
              <a:rPr lang="en-GB"/>
              <a:pPr>
                <a:defRPr/>
              </a:pPr>
              <a:t>07/12/2016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2D96047-0F06-4B44-BC30-4417247E4502}" type="slidenum">
              <a:rPr lang="en-GB"/>
              <a:pPr>
                <a:defRPr/>
              </a:pPr>
              <a:t>‹#›</a:t>
            </a:fld>
            <a:endParaRPr lang="en-GB"/>
          </a:p>
        </p:txBody>
      </p:sp>
    </p:spTree>
    <p:extLst>
      <p:ext uri="{BB962C8B-B14F-4D97-AF65-F5344CB8AC3E}">
        <p14:creationId xmlns:p14="http://schemas.microsoft.com/office/powerpoint/2010/main" val="39370341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2F22581-3B56-46BA-BD92-C66FB0392342}" type="datetimeFigureOut">
              <a:rPr lang="en-GB"/>
              <a:pPr>
                <a:defRPr/>
              </a:pPr>
              <a:t>07/12/2016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8158AA3-55A6-42DC-842B-37C6B68AFD18}" type="slidenum">
              <a:rPr lang="en-GB"/>
              <a:pPr>
                <a:defRPr/>
              </a:pPr>
              <a:t>‹#›</a:t>
            </a:fld>
            <a:endParaRPr lang="en-GB"/>
          </a:p>
        </p:txBody>
      </p:sp>
    </p:spTree>
    <p:extLst>
      <p:ext uri="{BB962C8B-B14F-4D97-AF65-F5344CB8AC3E}">
        <p14:creationId xmlns:p14="http://schemas.microsoft.com/office/powerpoint/2010/main" val="5639354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429F339-7A52-42A4-835B-4F34CD7AEB75}" type="datetimeFigureOut">
              <a:rPr lang="en-GB"/>
              <a:pPr>
                <a:defRPr/>
              </a:pPr>
              <a:t>07/12/2016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DF54E26-AAAA-4F11-92DA-2C621C4FEA2D}" type="slidenum">
              <a:rPr lang="en-GB"/>
              <a:pPr>
                <a:defRPr/>
              </a:pPr>
              <a:t>‹#›</a:t>
            </a:fld>
            <a:endParaRPr lang="en-GB"/>
          </a:p>
        </p:txBody>
      </p:sp>
    </p:spTree>
    <p:extLst>
      <p:ext uri="{BB962C8B-B14F-4D97-AF65-F5344CB8AC3E}">
        <p14:creationId xmlns:p14="http://schemas.microsoft.com/office/powerpoint/2010/main" val="419766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07/12/2016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DAF88E6-0D24-4F4D-BF12-C551DE2D7D05}" type="datetimeFigureOut">
              <a:rPr lang="en-GB"/>
              <a:pPr>
                <a:defRPr/>
              </a:pPr>
              <a:t>07/12/2016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4C69D95-6329-488E-86FD-D5077999A54C}" type="slidenum">
              <a:rPr lang="en-GB"/>
              <a:pPr>
                <a:defRPr/>
              </a:pPr>
              <a:t>‹#›</a:t>
            </a:fld>
            <a:endParaRPr lang="en-GB"/>
          </a:p>
        </p:txBody>
      </p:sp>
    </p:spTree>
    <p:extLst>
      <p:ext uri="{BB962C8B-B14F-4D97-AF65-F5344CB8AC3E}">
        <p14:creationId xmlns:p14="http://schemas.microsoft.com/office/powerpoint/2010/main" val="30160894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6C582BC-E902-4FB8-9EF5-83D9F866C6D9}" type="datetimeFigureOut">
              <a:rPr lang="en-GB"/>
              <a:pPr>
                <a:defRPr/>
              </a:pPr>
              <a:t>07/12/2016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FBC7D00-1CFF-411E-BC61-E0B8A31EE1EE}" type="slidenum">
              <a:rPr lang="en-GB"/>
              <a:pPr>
                <a:defRPr/>
              </a:pPr>
              <a:t>‹#›</a:t>
            </a:fld>
            <a:endParaRPr lang="en-GB"/>
          </a:p>
        </p:txBody>
      </p:sp>
    </p:spTree>
    <p:extLst>
      <p:ext uri="{BB962C8B-B14F-4D97-AF65-F5344CB8AC3E}">
        <p14:creationId xmlns:p14="http://schemas.microsoft.com/office/powerpoint/2010/main" val="3294653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91EABCF-2B81-451E-AA5D-9A21AB28975B}" type="datetimeFigureOut">
              <a:rPr lang="en-GB"/>
              <a:pPr>
                <a:defRPr/>
              </a:pPr>
              <a:t>07/12/2016</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1B86C69-56F5-47F2-902B-6E1C278F8DEC}" type="slidenum">
              <a:rPr lang="en-GB"/>
              <a:pPr>
                <a:defRPr/>
              </a:pPr>
              <a:t>‹#›</a:t>
            </a:fld>
            <a:endParaRPr lang="en-GB"/>
          </a:p>
        </p:txBody>
      </p:sp>
    </p:spTree>
    <p:extLst>
      <p:ext uri="{BB962C8B-B14F-4D97-AF65-F5344CB8AC3E}">
        <p14:creationId xmlns:p14="http://schemas.microsoft.com/office/powerpoint/2010/main" val="29571859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4016161-B4D3-4D0D-B1CA-EA74BE46C7AD}" type="datetimeFigureOut">
              <a:rPr lang="en-GB"/>
              <a:pPr>
                <a:defRPr/>
              </a:pPr>
              <a:t>07/12/2016</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BA9892C-1E9C-4058-B9A7-C9CFEBDCF73A}" type="slidenum">
              <a:rPr lang="en-GB"/>
              <a:pPr>
                <a:defRPr/>
              </a:pPr>
              <a:t>‹#›</a:t>
            </a:fld>
            <a:endParaRPr lang="en-GB"/>
          </a:p>
        </p:txBody>
      </p:sp>
    </p:spTree>
    <p:extLst>
      <p:ext uri="{BB962C8B-B14F-4D97-AF65-F5344CB8AC3E}">
        <p14:creationId xmlns:p14="http://schemas.microsoft.com/office/powerpoint/2010/main" val="35409198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CF0B78E-06B7-4D92-AAF5-ABAA4BDBA9FB}" type="datetimeFigureOut">
              <a:rPr lang="en-GB"/>
              <a:pPr>
                <a:defRPr/>
              </a:pPr>
              <a:t>07/12/2016</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C9B7B31-2B2E-45EE-94FB-716633C80C08}" type="slidenum">
              <a:rPr lang="en-GB"/>
              <a:pPr>
                <a:defRPr/>
              </a:pPr>
              <a:t>‹#›</a:t>
            </a:fld>
            <a:endParaRPr lang="en-GB"/>
          </a:p>
        </p:txBody>
      </p:sp>
    </p:spTree>
    <p:extLst>
      <p:ext uri="{BB962C8B-B14F-4D97-AF65-F5344CB8AC3E}">
        <p14:creationId xmlns:p14="http://schemas.microsoft.com/office/powerpoint/2010/main" val="40834906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442C063-2D1C-4F81-9CC8-8BC3BF42D5D3}" type="datetimeFigureOut">
              <a:rPr lang="en-GB"/>
              <a:pPr>
                <a:defRPr/>
              </a:pPr>
              <a:t>07/12/2016</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B4427DE-CCF7-48C8-92E7-16FAF4542731}" type="slidenum">
              <a:rPr lang="en-GB"/>
              <a:pPr>
                <a:defRPr/>
              </a:pPr>
              <a:t>‹#›</a:t>
            </a:fld>
            <a:endParaRPr lang="en-GB"/>
          </a:p>
        </p:txBody>
      </p:sp>
    </p:spTree>
    <p:extLst>
      <p:ext uri="{BB962C8B-B14F-4D97-AF65-F5344CB8AC3E}">
        <p14:creationId xmlns:p14="http://schemas.microsoft.com/office/powerpoint/2010/main" val="16598303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AA4226A-17D5-4C83-8D46-FE9C056016A2}" type="datetimeFigureOut">
              <a:rPr lang="en-GB"/>
              <a:pPr>
                <a:defRPr/>
              </a:pPr>
              <a:t>07/12/2016</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E7F6382-D35E-474E-9CC2-C41786B3DCC2}" type="slidenum">
              <a:rPr lang="en-GB"/>
              <a:pPr>
                <a:defRPr/>
              </a:pPr>
              <a:t>‹#›</a:t>
            </a:fld>
            <a:endParaRPr lang="en-GB"/>
          </a:p>
        </p:txBody>
      </p:sp>
    </p:spTree>
    <p:extLst>
      <p:ext uri="{BB962C8B-B14F-4D97-AF65-F5344CB8AC3E}">
        <p14:creationId xmlns:p14="http://schemas.microsoft.com/office/powerpoint/2010/main" val="11830343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009CFE0-DECD-4194-9819-017F46E78FE0}" type="datetimeFigureOut">
              <a:rPr lang="en-GB"/>
              <a:pPr>
                <a:defRPr/>
              </a:pPr>
              <a:t>07/12/2016</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C6ED83C-3A4F-4934-A74D-BD3C543537F8}" type="slidenum">
              <a:rPr lang="en-GB"/>
              <a:pPr>
                <a:defRPr/>
              </a:pPr>
              <a:t>‹#›</a:t>
            </a:fld>
            <a:endParaRPr lang="en-GB"/>
          </a:p>
        </p:txBody>
      </p:sp>
    </p:spTree>
    <p:extLst>
      <p:ext uri="{BB962C8B-B14F-4D97-AF65-F5344CB8AC3E}">
        <p14:creationId xmlns:p14="http://schemas.microsoft.com/office/powerpoint/2010/main" val="28385760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6BA8D58-5354-41A2-8A6C-B9255F82ACE5}" type="datetimeFigureOut">
              <a:rPr lang="en-GB"/>
              <a:pPr>
                <a:defRPr/>
              </a:pPr>
              <a:t>07/12/2016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2D3FC23-63B0-470E-A9C4-DD14B13A8371}" type="slidenum">
              <a:rPr lang="en-GB"/>
              <a:pPr>
                <a:defRPr/>
              </a:pPr>
              <a:t>‹#›</a:t>
            </a:fld>
            <a:endParaRPr lang="en-GB"/>
          </a:p>
        </p:txBody>
      </p:sp>
    </p:spTree>
    <p:extLst>
      <p:ext uri="{BB962C8B-B14F-4D97-AF65-F5344CB8AC3E}">
        <p14:creationId xmlns:p14="http://schemas.microsoft.com/office/powerpoint/2010/main" val="32867429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1943F6B-5FED-43AE-A80A-C0831249BBB5}" type="datetimeFigureOut">
              <a:rPr lang="en-GB"/>
              <a:pPr>
                <a:defRPr/>
              </a:pPr>
              <a:t>07/12/2016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9F243B9-3311-42EC-AEB0-DBC0A8A7B2C3}" type="slidenum">
              <a:rPr lang="en-GB"/>
              <a:pPr>
                <a:defRPr/>
              </a:pPr>
              <a:t>‹#›</a:t>
            </a:fld>
            <a:endParaRPr lang="en-GB"/>
          </a:p>
        </p:txBody>
      </p:sp>
    </p:spTree>
    <p:extLst>
      <p:ext uri="{BB962C8B-B14F-4D97-AF65-F5344CB8AC3E}">
        <p14:creationId xmlns:p14="http://schemas.microsoft.com/office/powerpoint/2010/main" val="3307217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07/12/2016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2051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7088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812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137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8172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0387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1427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3743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7016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70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07/12/2016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7493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图片8"/>
          <p:cNvSpPr>
            <a:spLocks noChangeArrowheads="1"/>
          </p:cNvSpPr>
          <p:nvPr/>
        </p:nvSpPr>
        <p:spPr bwMode="auto">
          <a:xfrm>
            <a:off x="0" y="0"/>
            <a:ext cx="9144000" cy="6858000"/>
          </a:xfrm>
          <a:prstGeom prst="rect">
            <a:avLst/>
          </a:prstGeom>
          <a:blipFill dpi="0" rotWithShape="1">
            <a:blip r:embed="rId2" cstate="print"/>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051" name="Rectangle 3"/>
          <p:cNvSpPr>
            <a:spLocks noGrp="1" noChangeArrowheads="1"/>
          </p:cNvSpPr>
          <p:nvPr>
            <p:ph type="ctrTitle"/>
          </p:nvPr>
        </p:nvSpPr>
        <p:spPr>
          <a:xfrm>
            <a:off x="685800" y="1557338"/>
            <a:ext cx="7772400" cy="760412"/>
          </a:xfrm>
        </p:spPr>
        <p:txBody>
          <a:bodyPr/>
          <a:lstStyle>
            <a:lvl1pPr algn="ctr">
              <a:defRPr b="1">
                <a:effectLst>
                  <a:outerShdw blurRad="38100" dist="38100" dir="2700000" algn="tl">
                    <a:srgbClr val="C0C0C0"/>
                  </a:outerShdw>
                </a:effectLst>
              </a:defRPr>
            </a:lvl1pPr>
          </a:lstStyle>
          <a:p>
            <a:pPr lvl="0"/>
            <a:r>
              <a:rPr lang="zh-CN" noProof="0" smtClean="0"/>
              <a:t>单击此处编辑母版标题样式</a:t>
            </a:r>
          </a:p>
        </p:txBody>
      </p:sp>
      <p:sp>
        <p:nvSpPr>
          <p:cNvPr id="2052" name="Rectangle 4"/>
          <p:cNvSpPr>
            <a:spLocks noGrp="1" noChangeArrowheads="1"/>
          </p:cNvSpPr>
          <p:nvPr>
            <p:ph type="subTitle" idx="1"/>
          </p:nvPr>
        </p:nvSpPr>
        <p:spPr>
          <a:xfrm>
            <a:off x="1403350" y="2428875"/>
            <a:ext cx="6400800" cy="579438"/>
          </a:xfrm>
        </p:spPr>
        <p:txBody>
          <a:bodyPr>
            <a:spAutoFit/>
          </a:bodyPr>
          <a:lstStyle>
            <a:lvl1pPr marL="0" indent="0" algn="ctr">
              <a:buFontTx/>
              <a:buNone/>
              <a:defRPr>
                <a:effectLst>
                  <a:outerShdw blurRad="38100" dist="38100" dir="2700000" algn="tl">
                    <a:srgbClr val="C0C0C0"/>
                  </a:outerShdw>
                </a:effectLst>
              </a:defRPr>
            </a:lvl1pPr>
          </a:lstStyle>
          <a:p>
            <a:pPr lvl="0"/>
            <a:r>
              <a:rPr lang="zh-CN" noProof="0" smtClean="0"/>
              <a:t>单击此处编辑母版副标题样式</a:t>
            </a:r>
          </a:p>
        </p:txBody>
      </p:sp>
      <p:sp>
        <p:nvSpPr>
          <p:cNvPr id="5"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zh-CN" altLang="en-US"/>
          </a:p>
        </p:txBody>
      </p:sp>
      <p:sp>
        <p:nvSpPr>
          <p:cNvPr id="6"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zh-CN" altLang="en-US"/>
          </a:p>
        </p:txBody>
      </p:sp>
      <p:sp>
        <p:nvSpPr>
          <p:cNvPr id="7"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317D9EEF-B73B-4D29-8718-96F395ACDC91}" type="slidenum">
              <a:rPr lang="en-US" altLang="zh-CN"/>
              <a:pPr>
                <a:defRPr/>
              </a:pPr>
              <a:t>‹#›</a:t>
            </a:fld>
            <a:endParaRPr lang="en-US" altLang="zh-CN"/>
          </a:p>
        </p:txBody>
      </p:sp>
    </p:spTree>
    <p:extLst>
      <p:ext uri="{BB962C8B-B14F-4D97-AF65-F5344CB8AC3E}">
        <p14:creationId xmlns:p14="http://schemas.microsoft.com/office/powerpoint/2010/main" val="4885723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FC9155C6-664A-4BC5-9133-3D6DCCD795C2}" type="slidenum">
              <a:rPr lang="en-US" altLang="zh-CN"/>
              <a:pPr>
                <a:defRPr/>
              </a:pPr>
              <a:t>‹#›</a:t>
            </a:fld>
            <a:endParaRPr lang="en-US" altLang="zh-CN"/>
          </a:p>
        </p:txBody>
      </p:sp>
    </p:spTree>
    <p:extLst>
      <p:ext uri="{BB962C8B-B14F-4D97-AF65-F5344CB8AC3E}">
        <p14:creationId xmlns:p14="http://schemas.microsoft.com/office/powerpoint/2010/main" val="25574197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E7612B5E-E702-4503-AF38-E927763337D9}" type="slidenum">
              <a:rPr lang="en-US" altLang="zh-CN"/>
              <a:pPr>
                <a:defRPr/>
              </a:pPr>
              <a:t>‹#›</a:t>
            </a:fld>
            <a:endParaRPr lang="en-US" altLang="zh-CN"/>
          </a:p>
        </p:txBody>
      </p:sp>
    </p:spTree>
    <p:extLst>
      <p:ext uri="{BB962C8B-B14F-4D97-AF65-F5344CB8AC3E}">
        <p14:creationId xmlns:p14="http://schemas.microsoft.com/office/powerpoint/2010/main" val="7009194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19856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19856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zh-CN"/>
          </a:p>
        </p:txBody>
      </p:sp>
      <p:sp>
        <p:nvSpPr>
          <p:cNvPr id="7"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B0675252-23B5-49F3-B144-86045A6376B7}" type="slidenum">
              <a:rPr lang="en-US" altLang="zh-CN"/>
              <a:pPr>
                <a:defRPr/>
              </a:pPr>
              <a:t>‹#›</a:t>
            </a:fld>
            <a:endParaRPr lang="en-US" altLang="zh-CN"/>
          </a:p>
        </p:txBody>
      </p:sp>
    </p:spTree>
    <p:extLst>
      <p:ext uri="{BB962C8B-B14F-4D97-AF65-F5344CB8AC3E}">
        <p14:creationId xmlns:p14="http://schemas.microsoft.com/office/powerpoint/2010/main" val="6461274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ltLang="zh-CN"/>
          </a:p>
        </p:txBody>
      </p:sp>
      <p:sp>
        <p:nvSpPr>
          <p:cNvPr id="8"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zh-CN"/>
          </a:p>
        </p:txBody>
      </p:sp>
      <p:sp>
        <p:nvSpPr>
          <p:cNvPr id="9"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4F4030AE-2783-4415-A074-BA5E25B2F4EB}" type="slidenum">
              <a:rPr lang="en-US" altLang="zh-CN"/>
              <a:pPr>
                <a:defRPr/>
              </a:pPr>
              <a:t>‹#›</a:t>
            </a:fld>
            <a:endParaRPr lang="en-US" altLang="zh-CN"/>
          </a:p>
        </p:txBody>
      </p:sp>
    </p:spTree>
    <p:extLst>
      <p:ext uri="{BB962C8B-B14F-4D97-AF65-F5344CB8AC3E}">
        <p14:creationId xmlns:p14="http://schemas.microsoft.com/office/powerpoint/2010/main" val="17920022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ltLang="zh-CN"/>
          </a:p>
        </p:txBody>
      </p:sp>
      <p:sp>
        <p:nvSpPr>
          <p:cNvPr id="4"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zh-CN"/>
          </a:p>
        </p:txBody>
      </p:sp>
      <p:sp>
        <p:nvSpPr>
          <p:cNvPr id="5"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1E18979A-A9E6-4119-866E-DB7814FBE6C6}" type="slidenum">
              <a:rPr lang="en-US" altLang="zh-CN"/>
              <a:pPr>
                <a:defRPr/>
              </a:pPr>
              <a:t>‹#›</a:t>
            </a:fld>
            <a:endParaRPr lang="en-US" altLang="zh-CN"/>
          </a:p>
        </p:txBody>
      </p:sp>
    </p:spTree>
    <p:extLst>
      <p:ext uri="{BB962C8B-B14F-4D97-AF65-F5344CB8AC3E}">
        <p14:creationId xmlns:p14="http://schemas.microsoft.com/office/powerpoint/2010/main" val="1447302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ltLang="zh-CN"/>
          </a:p>
        </p:txBody>
      </p:sp>
      <p:sp>
        <p:nvSpPr>
          <p:cNvPr id="3"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zh-CN"/>
          </a:p>
        </p:txBody>
      </p:sp>
      <p:sp>
        <p:nvSpPr>
          <p:cNvPr id="4"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B1E3C7B0-8730-471E-BF68-2D7B8BA88EDC}" type="slidenum">
              <a:rPr lang="en-US" altLang="zh-CN"/>
              <a:pPr>
                <a:defRPr/>
              </a:pPr>
              <a:t>‹#›</a:t>
            </a:fld>
            <a:endParaRPr lang="en-US" altLang="zh-CN"/>
          </a:p>
        </p:txBody>
      </p:sp>
    </p:spTree>
    <p:extLst>
      <p:ext uri="{BB962C8B-B14F-4D97-AF65-F5344CB8AC3E}">
        <p14:creationId xmlns:p14="http://schemas.microsoft.com/office/powerpoint/2010/main" val="13523783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zh-CN"/>
          </a:p>
        </p:txBody>
      </p:sp>
      <p:sp>
        <p:nvSpPr>
          <p:cNvPr id="7"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E6AEF6FD-BA7C-4188-AA1A-4EDC8917E9B2}" type="slidenum">
              <a:rPr lang="en-US" altLang="zh-CN"/>
              <a:pPr>
                <a:defRPr/>
              </a:pPr>
              <a:t>‹#›</a:t>
            </a:fld>
            <a:endParaRPr lang="en-US" altLang="zh-CN"/>
          </a:p>
        </p:txBody>
      </p:sp>
    </p:spTree>
    <p:extLst>
      <p:ext uri="{BB962C8B-B14F-4D97-AF65-F5344CB8AC3E}">
        <p14:creationId xmlns:p14="http://schemas.microsoft.com/office/powerpoint/2010/main" val="13692808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zh-CN"/>
          </a:p>
        </p:txBody>
      </p:sp>
      <p:sp>
        <p:nvSpPr>
          <p:cNvPr id="7"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3A3EC811-2713-47A0-B150-FC07B22E2E45}" type="slidenum">
              <a:rPr lang="en-US" altLang="zh-CN"/>
              <a:pPr>
                <a:defRPr/>
              </a:pPr>
              <a:t>‹#›</a:t>
            </a:fld>
            <a:endParaRPr lang="en-US" altLang="zh-CN"/>
          </a:p>
        </p:txBody>
      </p:sp>
    </p:spTree>
    <p:extLst>
      <p:ext uri="{BB962C8B-B14F-4D97-AF65-F5344CB8AC3E}">
        <p14:creationId xmlns:p14="http://schemas.microsoft.com/office/powerpoint/2010/main" val="350902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4.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07/12/2016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80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80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fld id="{27D48581-5B1A-42F2-BD76-A8D42E948DCB}" type="datetimeFigureOut">
              <a:rPr lang="th-TH">
                <a:solidFill>
                  <a:srgbClr val="04617B">
                    <a:shade val="90000"/>
                  </a:srgbClr>
                </a:solidFill>
                <a:latin typeface="Arial" charset="0"/>
              </a:rPr>
              <a:pPr fontAlgn="base">
                <a:spcBef>
                  <a:spcPct val="0"/>
                </a:spcBef>
                <a:spcAft>
                  <a:spcPct val="0"/>
                </a:spcAft>
                <a:defRPr/>
              </a:pPr>
              <a:t>07/12/59</a:t>
            </a:fld>
            <a:endParaRPr lang="th-TH">
              <a:solidFill>
                <a:srgbClr val="04617B">
                  <a:shade val="90000"/>
                </a:srgbClr>
              </a:solidFill>
              <a:latin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th-TH">
              <a:solidFill>
                <a:srgbClr val="04617B">
                  <a:shade val="90000"/>
                </a:srgbClr>
              </a:solidFill>
              <a:latin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22E866DB-0B4C-491B-832C-35E51523136F}" type="slidenum">
              <a:rPr lang="th-TH">
                <a:solidFill>
                  <a:srgbClr val="04617B">
                    <a:shade val="90000"/>
                  </a:srgbClr>
                </a:solidFill>
                <a:latin typeface="Arial" charset="0"/>
              </a:rPr>
              <a:pPr fontAlgn="base">
                <a:spcBef>
                  <a:spcPct val="0"/>
                </a:spcBef>
                <a:spcAft>
                  <a:spcPct val="0"/>
                </a:spcAft>
                <a:defRPr/>
              </a:pPr>
              <a:t>‹#›</a:t>
            </a:fld>
            <a:endParaRPr lang="th-TH">
              <a:solidFill>
                <a:srgbClr val="04617B">
                  <a:shade val="90000"/>
                </a:srgbClr>
              </a:solidFill>
              <a:latin typeface="Arial" charset="0"/>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2800">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2800">
                <a:solidFill>
                  <a:prstClr val="black"/>
                </a:solidFill>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cs typeface="Cordia New" pitchFamily="34" charset="-34"/>
        </a:defRPr>
      </a:lvl2pPr>
      <a:lvl3pPr algn="l" rtl="0" eaLnBrk="0" fontAlgn="base" hangingPunct="0">
        <a:spcBef>
          <a:spcPct val="0"/>
        </a:spcBef>
        <a:spcAft>
          <a:spcPct val="0"/>
        </a:spcAft>
        <a:defRPr sz="5000">
          <a:solidFill>
            <a:schemeClr val="tx2"/>
          </a:solidFill>
          <a:latin typeface="Calibri" pitchFamily="34" charset="0"/>
          <a:cs typeface="Cordia New" pitchFamily="34" charset="-34"/>
        </a:defRPr>
      </a:lvl3pPr>
      <a:lvl4pPr algn="l" rtl="0" eaLnBrk="0" fontAlgn="base" hangingPunct="0">
        <a:spcBef>
          <a:spcPct val="0"/>
        </a:spcBef>
        <a:spcAft>
          <a:spcPct val="0"/>
        </a:spcAft>
        <a:defRPr sz="5000">
          <a:solidFill>
            <a:schemeClr val="tx2"/>
          </a:solidFill>
          <a:latin typeface="Calibri" pitchFamily="34" charset="0"/>
          <a:cs typeface="Cordia New" pitchFamily="34" charset="-34"/>
        </a:defRPr>
      </a:lvl4pPr>
      <a:lvl5pPr algn="l" rtl="0" eaLnBrk="0" fontAlgn="base" hangingPunct="0">
        <a:spcBef>
          <a:spcPct val="0"/>
        </a:spcBef>
        <a:spcAft>
          <a:spcPct val="0"/>
        </a:spcAft>
        <a:defRPr sz="5000">
          <a:solidFill>
            <a:schemeClr val="tx2"/>
          </a:solidFill>
          <a:latin typeface="Calibri" pitchFamily="34" charset="0"/>
          <a:cs typeface="Cordia New" pitchFamily="34" charset="-34"/>
        </a:defRPr>
      </a:lvl5pPr>
      <a:lvl6pPr marL="457200" algn="l" rtl="0" fontAlgn="base">
        <a:spcBef>
          <a:spcPct val="0"/>
        </a:spcBef>
        <a:spcAft>
          <a:spcPct val="0"/>
        </a:spcAft>
        <a:defRPr sz="5000">
          <a:solidFill>
            <a:schemeClr val="tx2"/>
          </a:solidFill>
          <a:latin typeface="Calibri" pitchFamily="34" charset="0"/>
          <a:cs typeface="Cordia New" pitchFamily="34" charset="-34"/>
        </a:defRPr>
      </a:lvl6pPr>
      <a:lvl7pPr marL="914400" algn="l" rtl="0" fontAlgn="base">
        <a:spcBef>
          <a:spcPct val="0"/>
        </a:spcBef>
        <a:spcAft>
          <a:spcPct val="0"/>
        </a:spcAft>
        <a:defRPr sz="5000">
          <a:solidFill>
            <a:schemeClr val="tx2"/>
          </a:solidFill>
          <a:latin typeface="Calibri" pitchFamily="34" charset="0"/>
          <a:cs typeface="Cordia New" pitchFamily="34" charset="-34"/>
        </a:defRPr>
      </a:lvl7pPr>
      <a:lvl8pPr marL="1371600" algn="l" rtl="0" fontAlgn="base">
        <a:spcBef>
          <a:spcPct val="0"/>
        </a:spcBef>
        <a:spcAft>
          <a:spcPct val="0"/>
        </a:spcAft>
        <a:defRPr sz="5000">
          <a:solidFill>
            <a:schemeClr val="tx2"/>
          </a:solidFill>
          <a:latin typeface="Calibri" pitchFamily="34" charset="0"/>
          <a:cs typeface="Cordia New" pitchFamily="34" charset="-34"/>
        </a:defRPr>
      </a:lvl8pPr>
      <a:lvl9pPr marL="1828800" algn="l" rtl="0" fontAlgn="base">
        <a:spcBef>
          <a:spcPct val="0"/>
        </a:spcBef>
        <a:spcAft>
          <a:spcPct val="0"/>
        </a:spcAft>
        <a:defRPr sz="5000">
          <a:solidFill>
            <a:schemeClr val="tx2"/>
          </a:solidFill>
          <a:latin typeface="Calibri" pitchFamily="34" charset="0"/>
          <a:cs typeface="Cordia New" pitchFamily="34" charset="-34"/>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7719D-C78E-419B-91EB-DA3A47776CDD}" type="datetimeFigureOut">
              <a:rPr lang="es-ES" smtClean="0">
                <a:solidFill>
                  <a:prstClr val="black">
                    <a:tint val="75000"/>
                  </a:prstClr>
                </a:solidFill>
              </a:rPr>
              <a:pPr/>
              <a:t>07/12/2016</a:t>
            </a:fld>
            <a:endParaRPr lang="es-ES" smtClean="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smtClean="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C35C8-6E0D-493E-AB7D-418324211429}" type="slidenum">
              <a:rPr lang="es-ES" smtClean="0">
                <a:solidFill>
                  <a:prstClr val="black">
                    <a:tint val="75000"/>
                  </a:prstClr>
                </a:solidFill>
              </a:rPr>
              <a:pPr/>
              <a:t>‹#›</a:t>
            </a:fld>
            <a:endParaRPr lang="es-ES" smtClean="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s-E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s-ES" smtClean="0"/>
              <a:t>Click to edit Master text styles</a:t>
            </a:r>
          </a:p>
          <a:p>
            <a:pPr lvl="1"/>
            <a:r>
              <a:rPr lang="en-GB" altLang="es-ES" smtClean="0"/>
              <a:t>Second level</a:t>
            </a:r>
          </a:p>
          <a:p>
            <a:pPr lvl="2"/>
            <a:r>
              <a:rPr lang="en-GB" altLang="es-ES" smtClean="0"/>
              <a:t>Third level</a:t>
            </a:r>
          </a:p>
          <a:p>
            <a:pPr lvl="3"/>
            <a:r>
              <a:rPr lang="en-GB" altLang="es-ES" smtClean="0"/>
              <a:t>Fourth level</a:t>
            </a:r>
          </a:p>
          <a:p>
            <a:pPr lvl="4"/>
            <a:r>
              <a:rPr lang="en-GB" altLang="es-E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GB" alt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GB" alt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76DB580B-D3FD-46BC-A9D9-05ADFEA390CF}" type="slidenum">
              <a:rPr lang="en-GB" altLang="es-ES">
                <a:solidFill>
                  <a:srgbClr val="000000"/>
                </a:solidFill>
              </a:rPr>
              <a:pPr fontAlgn="base">
                <a:spcBef>
                  <a:spcPct val="0"/>
                </a:spcBef>
                <a:spcAft>
                  <a:spcPct val="0"/>
                </a:spcAft>
                <a:defRPr/>
              </a:pPr>
              <a:t>‹#›</a:t>
            </a:fld>
            <a:endParaRPr lang="en-GB" altLang="es-ES">
              <a:solidFill>
                <a:srgbClr val="000000"/>
              </a:solidFill>
            </a:endParaRPr>
          </a:p>
        </p:txBody>
      </p:sp>
    </p:spTree>
    <p:extLst>
      <p:ext uri="{BB962C8B-B14F-4D97-AF65-F5344CB8AC3E}">
        <p14:creationId xmlns:p14="http://schemas.microsoft.com/office/powerpoint/2010/main" val="946265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s-E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s-ES" smtClean="0"/>
              <a:t>Click to edit Master text styles</a:t>
            </a:r>
          </a:p>
          <a:p>
            <a:pPr lvl="1"/>
            <a:r>
              <a:rPr lang="en-GB" altLang="es-ES" smtClean="0"/>
              <a:t>Second level</a:t>
            </a:r>
          </a:p>
          <a:p>
            <a:pPr lvl="2"/>
            <a:r>
              <a:rPr lang="en-GB" altLang="es-ES" smtClean="0"/>
              <a:t>Third level</a:t>
            </a:r>
          </a:p>
          <a:p>
            <a:pPr lvl="3"/>
            <a:r>
              <a:rPr lang="en-GB" altLang="es-ES" smtClean="0"/>
              <a:t>Fourth level</a:t>
            </a:r>
          </a:p>
          <a:p>
            <a:pPr lvl="4"/>
            <a:r>
              <a:rPr lang="en-GB" altLang="es-E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GB" alt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GB" alt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59DDF35-230A-4863-BC91-7A63D4076770}" type="slidenum">
              <a:rPr lang="en-GB" altLang="es-ES">
                <a:solidFill>
                  <a:srgbClr val="000000"/>
                </a:solidFill>
              </a:rPr>
              <a:pPr fontAlgn="base">
                <a:spcBef>
                  <a:spcPct val="0"/>
                </a:spcBef>
                <a:spcAft>
                  <a:spcPct val="0"/>
                </a:spcAft>
                <a:defRPr/>
              </a:pPr>
              <a:t>‹#›</a:t>
            </a:fld>
            <a:endParaRPr lang="en-GB" altLang="es-ES">
              <a:solidFill>
                <a:srgbClr val="000000"/>
              </a:solidFill>
            </a:endParaRPr>
          </a:p>
        </p:txBody>
      </p:sp>
    </p:spTree>
    <p:extLst>
      <p:ext uri="{BB962C8B-B14F-4D97-AF65-F5344CB8AC3E}">
        <p14:creationId xmlns:p14="http://schemas.microsoft.com/office/powerpoint/2010/main" val="25598505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fontAlgn="base">
              <a:spcBef>
                <a:spcPct val="0"/>
              </a:spcBef>
              <a:spcAft>
                <a:spcPct val="0"/>
              </a:spcAft>
              <a:defRPr/>
            </a:pPr>
            <a:fld id="{6EA30214-FC37-4E7E-BB97-B901F84EB55C}"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17309940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492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s-E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p>
        </p:txBody>
      </p:sp>
      <p:grpSp>
        <p:nvGrpSpPr>
          <p:cNvPr id="1028" name="Group 7"/>
          <p:cNvGrpSpPr>
            <a:grpSpLocks/>
          </p:cNvGrpSpPr>
          <p:nvPr userDrawn="1"/>
        </p:nvGrpSpPr>
        <p:grpSpPr bwMode="auto">
          <a:xfrm>
            <a:off x="36513" y="6191250"/>
            <a:ext cx="9144000" cy="333375"/>
            <a:chOff x="22" y="4020"/>
            <a:chExt cx="5760" cy="210"/>
          </a:xfrm>
        </p:grpSpPr>
        <p:sp>
          <p:nvSpPr>
            <p:cNvPr id="1055" name="AutoShape 8"/>
            <p:cNvSpPr>
              <a:spLocks noChangeArrowheads="1"/>
            </p:cNvSpPr>
            <p:nvPr/>
          </p:nvSpPr>
          <p:spPr bwMode="auto">
            <a:xfrm>
              <a:off x="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56" name="AutoShape 9"/>
            <p:cNvSpPr>
              <a:spLocks noChangeArrowheads="1"/>
            </p:cNvSpPr>
            <p:nvPr/>
          </p:nvSpPr>
          <p:spPr bwMode="auto">
            <a:xfrm>
              <a:off x="26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57" name="AutoShape 10"/>
            <p:cNvSpPr>
              <a:spLocks noChangeArrowheads="1"/>
            </p:cNvSpPr>
            <p:nvPr/>
          </p:nvSpPr>
          <p:spPr bwMode="auto">
            <a:xfrm>
              <a:off x="5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58" name="AutoShape 11"/>
            <p:cNvSpPr>
              <a:spLocks noChangeArrowheads="1"/>
            </p:cNvSpPr>
            <p:nvPr/>
          </p:nvSpPr>
          <p:spPr bwMode="auto">
            <a:xfrm>
              <a:off x="75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59" name="AutoShape 12"/>
            <p:cNvSpPr>
              <a:spLocks noChangeArrowheads="1"/>
            </p:cNvSpPr>
            <p:nvPr/>
          </p:nvSpPr>
          <p:spPr bwMode="auto">
            <a:xfrm>
              <a:off x="10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60" name="AutoShape 13"/>
            <p:cNvSpPr>
              <a:spLocks noChangeArrowheads="1"/>
            </p:cNvSpPr>
            <p:nvPr/>
          </p:nvSpPr>
          <p:spPr bwMode="auto">
            <a:xfrm>
              <a:off x="124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61" name="AutoShape 14"/>
            <p:cNvSpPr>
              <a:spLocks noChangeArrowheads="1"/>
            </p:cNvSpPr>
            <p:nvPr/>
          </p:nvSpPr>
          <p:spPr bwMode="auto">
            <a:xfrm>
              <a:off x="14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62" name="AutoShape 15"/>
            <p:cNvSpPr>
              <a:spLocks noChangeArrowheads="1"/>
            </p:cNvSpPr>
            <p:nvPr/>
          </p:nvSpPr>
          <p:spPr bwMode="auto">
            <a:xfrm>
              <a:off x="173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63" name="AutoShape 16"/>
            <p:cNvSpPr>
              <a:spLocks noChangeArrowheads="1"/>
            </p:cNvSpPr>
            <p:nvPr/>
          </p:nvSpPr>
          <p:spPr bwMode="auto">
            <a:xfrm>
              <a:off x="19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64" name="AutoShape 17"/>
            <p:cNvSpPr>
              <a:spLocks noChangeArrowheads="1"/>
            </p:cNvSpPr>
            <p:nvPr/>
          </p:nvSpPr>
          <p:spPr bwMode="auto">
            <a:xfrm>
              <a:off x="22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65" name="AutoShape 18"/>
            <p:cNvSpPr>
              <a:spLocks noChangeArrowheads="1"/>
            </p:cNvSpPr>
            <p:nvPr/>
          </p:nvSpPr>
          <p:spPr bwMode="auto">
            <a:xfrm>
              <a:off x="27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66" name="AutoShape 19"/>
            <p:cNvSpPr>
              <a:spLocks noChangeArrowheads="1"/>
            </p:cNvSpPr>
            <p:nvPr/>
          </p:nvSpPr>
          <p:spPr bwMode="auto">
            <a:xfrm>
              <a:off x="29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67" name="AutoShape 20"/>
            <p:cNvSpPr>
              <a:spLocks noChangeArrowheads="1"/>
            </p:cNvSpPr>
            <p:nvPr/>
          </p:nvSpPr>
          <p:spPr bwMode="auto">
            <a:xfrm>
              <a:off x="32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68" name="AutoShape 21"/>
            <p:cNvSpPr>
              <a:spLocks noChangeArrowheads="1"/>
            </p:cNvSpPr>
            <p:nvPr/>
          </p:nvSpPr>
          <p:spPr bwMode="auto">
            <a:xfrm>
              <a:off x="344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69" name="AutoShape 22"/>
            <p:cNvSpPr>
              <a:spLocks noChangeArrowheads="1"/>
            </p:cNvSpPr>
            <p:nvPr/>
          </p:nvSpPr>
          <p:spPr bwMode="auto">
            <a:xfrm>
              <a:off x="36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70" name="AutoShape 23"/>
            <p:cNvSpPr>
              <a:spLocks noChangeArrowheads="1"/>
            </p:cNvSpPr>
            <p:nvPr/>
          </p:nvSpPr>
          <p:spPr bwMode="auto">
            <a:xfrm>
              <a:off x="393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71" name="AutoShape 24"/>
            <p:cNvSpPr>
              <a:spLocks noChangeArrowheads="1"/>
            </p:cNvSpPr>
            <p:nvPr/>
          </p:nvSpPr>
          <p:spPr bwMode="auto">
            <a:xfrm>
              <a:off x="442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72" name="AutoShape 25"/>
            <p:cNvSpPr>
              <a:spLocks noChangeArrowheads="1"/>
            </p:cNvSpPr>
            <p:nvPr/>
          </p:nvSpPr>
          <p:spPr bwMode="auto">
            <a:xfrm>
              <a:off x="46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73" name="AutoShape 26"/>
            <p:cNvSpPr>
              <a:spLocks noChangeArrowheads="1"/>
            </p:cNvSpPr>
            <p:nvPr/>
          </p:nvSpPr>
          <p:spPr bwMode="auto">
            <a:xfrm>
              <a:off x="491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74" name="AutoShape 27"/>
            <p:cNvSpPr>
              <a:spLocks noChangeArrowheads="1"/>
            </p:cNvSpPr>
            <p:nvPr/>
          </p:nvSpPr>
          <p:spPr bwMode="auto">
            <a:xfrm>
              <a:off x="51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75" name="AutoShape 28"/>
            <p:cNvSpPr>
              <a:spLocks noChangeArrowheads="1"/>
            </p:cNvSpPr>
            <p:nvPr/>
          </p:nvSpPr>
          <p:spPr bwMode="auto">
            <a:xfrm>
              <a:off x="540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76" name="AutoShape 29"/>
            <p:cNvSpPr>
              <a:spLocks noChangeArrowheads="1"/>
            </p:cNvSpPr>
            <p:nvPr/>
          </p:nvSpPr>
          <p:spPr bwMode="auto">
            <a:xfrm>
              <a:off x="564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77" name="AutoShape 30"/>
            <p:cNvSpPr>
              <a:spLocks noChangeArrowheads="1"/>
            </p:cNvSpPr>
            <p:nvPr/>
          </p:nvSpPr>
          <p:spPr bwMode="auto">
            <a:xfrm>
              <a:off x="24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78" name="AutoShape 31"/>
            <p:cNvSpPr>
              <a:spLocks noChangeArrowheads="1"/>
            </p:cNvSpPr>
            <p:nvPr/>
          </p:nvSpPr>
          <p:spPr bwMode="auto">
            <a:xfrm>
              <a:off x="41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grpSp>
      <p:grpSp>
        <p:nvGrpSpPr>
          <p:cNvPr id="1029" name="Group 32"/>
          <p:cNvGrpSpPr>
            <a:grpSpLocks/>
          </p:cNvGrpSpPr>
          <p:nvPr userDrawn="1"/>
        </p:nvGrpSpPr>
        <p:grpSpPr bwMode="auto">
          <a:xfrm>
            <a:off x="36513" y="123825"/>
            <a:ext cx="9144000" cy="333375"/>
            <a:chOff x="22" y="4020"/>
            <a:chExt cx="5760" cy="210"/>
          </a:xfrm>
        </p:grpSpPr>
        <p:sp>
          <p:nvSpPr>
            <p:cNvPr id="1031" name="AutoShape 33"/>
            <p:cNvSpPr>
              <a:spLocks noChangeArrowheads="1"/>
            </p:cNvSpPr>
            <p:nvPr/>
          </p:nvSpPr>
          <p:spPr bwMode="auto">
            <a:xfrm>
              <a:off x="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32" name="AutoShape 34"/>
            <p:cNvSpPr>
              <a:spLocks noChangeArrowheads="1"/>
            </p:cNvSpPr>
            <p:nvPr/>
          </p:nvSpPr>
          <p:spPr bwMode="auto">
            <a:xfrm>
              <a:off x="26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33" name="AutoShape 35"/>
            <p:cNvSpPr>
              <a:spLocks noChangeArrowheads="1"/>
            </p:cNvSpPr>
            <p:nvPr/>
          </p:nvSpPr>
          <p:spPr bwMode="auto">
            <a:xfrm>
              <a:off x="5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34" name="AutoShape 36"/>
            <p:cNvSpPr>
              <a:spLocks noChangeArrowheads="1"/>
            </p:cNvSpPr>
            <p:nvPr/>
          </p:nvSpPr>
          <p:spPr bwMode="auto">
            <a:xfrm>
              <a:off x="75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35" name="AutoShape 37"/>
            <p:cNvSpPr>
              <a:spLocks noChangeArrowheads="1"/>
            </p:cNvSpPr>
            <p:nvPr/>
          </p:nvSpPr>
          <p:spPr bwMode="auto">
            <a:xfrm>
              <a:off x="10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36" name="AutoShape 38"/>
            <p:cNvSpPr>
              <a:spLocks noChangeArrowheads="1"/>
            </p:cNvSpPr>
            <p:nvPr/>
          </p:nvSpPr>
          <p:spPr bwMode="auto">
            <a:xfrm>
              <a:off x="124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37" name="AutoShape 39"/>
            <p:cNvSpPr>
              <a:spLocks noChangeArrowheads="1"/>
            </p:cNvSpPr>
            <p:nvPr/>
          </p:nvSpPr>
          <p:spPr bwMode="auto">
            <a:xfrm>
              <a:off x="14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38" name="AutoShape 40"/>
            <p:cNvSpPr>
              <a:spLocks noChangeArrowheads="1"/>
            </p:cNvSpPr>
            <p:nvPr/>
          </p:nvSpPr>
          <p:spPr bwMode="auto">
            <a:xfrm>
              <a:off x="173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39" name="AutoShape 41"/>
            <p:cNvSpPr>
              <a:spLocks noChangeArrowheads="1"/>
            </p:cNvSpPr>
            <p:nvPr/>
          </p:nvSpPr>
          <p:spPr bwMode="auto">
            <a:xfrm>
              <a:off x="19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40" name="AutoShape 42"/>
            <p:cNvSpPr>
              <a:spLocks noChangeArrowheads="1"/>
            </p:cNvSpPr>
            <p:nvPr/>
          </p:nvSpPr>
          <p:spPr bwMode="auto">
            <a:xfrm>
              <a:off x="22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41" name="AutoShape 43"/>
            <p:cNvSpPr>
              <a:spLocks noChangeArrowheads="1"/>
            </p:cNvSpPr>
            <p:nvPr/>
          </p:nvSpPr>
          <p:spPr bwMode="auto">
            <a:xfrm>
              <a:off x="27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42" name="AutoShape 44"/>
            <p:cNvSpPr>
              <a:spLocks noChangeArrowheads="1"/>
            </p:cNvSpPr>
            <p:nvPr/>
          </p:nvSpPr>
          <p:spPr bwMode="auto">
            <a:xfrm>
              <a:off x="29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43" name="AutoShape 45"/>
            <p:cNvSpPr>
              <a:spLocks noChangeArrowheads="1"/>
            </p:cNvSpPr>
            <p:nvPr/>
          </p:nvSpPr>
          <p:spPr bwMode="auto">
            <a:xfrm>
              <a:off x="32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44" name="AutoShape 46"/>
            <p:cNvSpPr>
              <a:spLocks noChangeArrowheads="1"/>
            </p:cNvSpPr>
            <p:nvPr/>
          </p:nvSpPr>
          <p:spPr bwMode="auto">
            <a:xfrm>
              <a:off x="344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45" name="AutoShape 47"/>
            <p:cNvSpPr>
              <a:spLocks noChangeArrowheads="1"/>
            </p:cNvSpPr>
            <p:nvPr/>
          </p:nvSpPr>
          <p:spPr bwMode="auto">
            <a:xfrm>
              <a:off x="36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46" name="AutoShape 48"/>
            <p:cNvSpPr>
              <a:spLocks noChangeArrowheads="1"/>
            </p:cNvSpPr>
            <p:nvPr/>
          </p:nvSpPr>
          <p:spPr bwMode="auto">
            <a:xfrm>
              <a:off x="393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47" name="AutoShape 49"/>
            <p:cNvSpPr>
              <a:spLocks noChangeArrowheads="1"/>
            </p:cNvSpPr>
            <p:nvPr/>
          </p:nvSpPr>
          <p:spPr bwMode="auto">
            <a:xfrm>
              <a:off x="442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48" name="AutoShape 50"/>
            <p:cNvSpPr>
              <a:spLocks noChangeArrowheads="1"/>
            </p:cNvSpPr>
            <p:nvPr/>
          </p:nvSpPr>
          <p:spPr bwMode="auto">
            <a:xfrm>
              <a:off x="46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49" name="AutoShape 51"/>
            <p:cNvSpPr>
              <a:spLocks noChangeArrowheads="1"/>
            </p:cNvSpPr>
            <p:nvPr/>
          </p:nvSpPr>
          <p:spPr bwMode="auto">
            <a:xfrm>
              <a:off x="491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50" name="AutoShape 52"/>
            <p:cNvSpPr>
              <a:spLocks noChangeArrowheads="1"/>
            </p:cNvSpPr>
            <p:nvPr/>
          </p:nvSpPr>
          <p:spPr bwMode="auto">
            <a:xfrm>
              <a:off x="51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51" name="AutoShape 53"/>
            <p:cNvSpPr>
              <a:spLocks noChangeArrowheads="1"/>
            </p:cNvSpPr>
            <p:nvPr/>
          </p:nvSpPr>
          <p:spPr bwMode="auto">
            <a:xfrm>
              <a:off x="540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52" name="AutoShape 54"/>
            <p:cNvSpPr>
              <a:spLocks noChangeArrowheads="1"/>
            </p:cNvSpPr>
            <p:nvPr/>
          </p:nvSpPr>
          <p:spPr bwMode="auto">
            <a:xfrm>
              <a:off x="564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53" name="AutoShape 55"/>
            <p:cNvSpPr>
              <a:spLocks noChangeArrowheads="1"/>
            </p:cNvSpPr>
            <p:nvPr/>
          </p:nvSpPr>
          <p:spPr bwMode="auto">
            <a:xfrm>
              <a:off x="24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54" name="AutoShape 56"/>
            <p:cNvSpPr>
              <a:spLocks noChangeArrowheads="1"/>
            </p:cNvSpPr>
            <p:nvPr/>
          </p:nvSpPr>
          <p:spPr bwMode="auto">
            <a:xfrm>
              <a:off x="41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grpSp>
      <p:sp>
        <p:nvSpPr>
          <p:cNvPr id="1030" name="Text Box 57"/>
          <p:cNvSpPr txBox="1">
            <a:spLocks noChangeArrowheads="1"/>
          </p:cNvSpPr>
          <p:nvPr userDrawn="1"/>
        </p:nvSpPr>
        <p:spPr bwMode="auto">
          <a:xfrm>
            <a:off x="0" y="6553200"/>
            <a:ext cx="932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r>
              <a:rPr lang="en-GB" altLang="es-ES" sz="1800" smtClean="0">
                <a:solidFill>
                  <a:srgbClr val="FFFF00"/>
                </a:solidFill>
                <a:latin typeface="Courier New" pitchFamily="49" charset="0"/>
              </a:rPr>
              <a:t>&gt;&gt;	0     &gt;&gt;	1     &gt;&gt; 	2     &gt;&gt; 	3     &gt;&gt; 	4   &gt;&gt;	</a:t>
            </a:r>
            <a:endParaRPr lang="en-US" altLang="es-ES" sz="1800" smtClean="0">
              <a:solidFill>
                <a:srgbClr val="FFFF00"/>
              </a:solidFill>
              <a:latin typeface="Courier New" pitchFamily="49" charset="0"/>
            </a:endParaRPr>
          </a:p>
        </p:txBody>
      </p:sp>
    </p:spTree>
    <p:extLst>
      <p:ext uri="{BB962C8B-B14F-4D97-AF65-F5344CB8AC3E}">
        <p14:creationId xmlns:p14="http://schemas.microsoft.com/office/powerpoint/2010/main" val="2410335824"/>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FF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FF00"/>
        </a:buClr>
        <a:buChar char="–"/>
        <a:defRPr sz="2800">
          <a:solidFill>
            <a:schemeClr val="tx1"/>
          </a:solidFill>
          <a:latin typeface="+mn-lt"/>
        </a:defRPr>
      </a:lvl2pPr>
      <a:lvl3pPr marL="1143000" indent="-228600" algn="l" rtl="0" eaLnBrk="0" fontAlgn="base" hangingPunct="0">
        <a:spcBef>
          <a:spcPct val="20000"/>
        </a:spcBef>
        <a:spcAft>
          <a:spcPct val="0"/>
        </a:spcAft>
        <a:buClr>
          <a:srgbClr val="FFFF00"/>
        </a:buClr>
        <a:buChar char="•"/>
        <a:defRPr sz="2400">
          <a:solidFill>
            <a:schemeClr val="tx1"/>
          </a:solidFill>
          <a:latin typeface="+mn-lt"/>
        </a:defRPr>
      </a:lvl3pPr>
      <a:lvl4pPr marL="1600200" indent="-228600" algn="l" rtl="0" eaLnBrk="0" fontAlgn="base" hangingPunct="0">
        <a:spcBef>
          <a:spcPct val="20000"/>
        </a:spcBef>
        <a:spcAft>
          <a:spcPct val="0"/>
        </a:spcAft>
        <a:buClr>
          <a:srgbClr val="FFFF00"/>
        </a:buClr>
        <a:buChar char="–"/>
        <a:defRPr sz="2000">
          <a:solidFill>
            <a:schemeClr val="tx1"/>
          </a:solidFill>
          <a:latin typeface="+mn-lt"/>
        </a:defRPr>
      </a:lvl4pPr>
      <a:lvl5pPr marL="2057400" indent="-228600" algn="l" rtl="0" eaLnBrk="0" fontAlgn="base" hangingPunct="0">
        <a:spcBef>
          <a:spcPct val="20000"/>
        </a:spcBef>
        <a:spcAft>
          <a:spcPct val="0"/>
        </a:spcAft>
        <a:buClr>
          <a:srgbClr val="FFFF00"/>
        </a:buClr>
        <a:buChar char="»"/>
        <a:defRPr sz="2000">
          <a:solidFill>
            <a:schemeClr val="tx1"/>
          </a:solidFill>
          <a:latin typeface="+mn-lt"/>
        </a:defRPr>
      </a:lvl5pPr>
      <a:lvl6pPr marL="2514600" indent="-228600" algn="l" rtl="0" fontAlgn="base">
        <a:spcBef>
          <a:spcPct val="20000"/>
        </a:spcBef>
        <a:spcAft>
          <a:spcPct val="0"/>
        </a:spcAft>
        <a:buClr>
          <a:srgbClr val="FFFF00"/>
        </a:buClr>
        <a:buChar char="»"/>
        <a:defRPr sz="2000">
          <a:solidFill>
            <a:schemeClr val="tx1"/>
          </a:solidFill>
          <a:latin typeface="+mn-lt"/>
        </a:defRPr>
      </a:lvl6pPr>
      <a:lvl7pPr marL="2971800" indent="-228600" algn="l" rtl="0" fontAlgn="base">
        <a:spcBef>
          <a:spcPct val="20000"/>
        </a:spcBef>
        <a:spcAft>
          <a:spcPct val="0"/>
        </a:spcAft>
        <a:buClr>
          <a:srgbClr val="FFFF00"/>
        </a:buClr>
        <a:buChar char="»"/>
        <a:defRPr sz="2000">
          <a:solidFill>
            <a:schemeClr val="tx1"/>
          </a:solidFill>
          <a:latin typeface="+mn-lt"/>
        </a:defRPr>
      </a:lvl7pPr>
      <a:lvl8pPr marL="3429000" indent="-228600" algn="l" rtl="0" fontAlgn="base">
        <a:spcBef>
          <a:spcPct val="20000"/>
        </a:spcBef>
        <a:spcAft>
          <a:spcPct val="0"/>
        </a:spcAft>
        <a:buClr>
          <a:srgbClr val="FFFF00"/>
        </a:buClr>
        <a:buChar char="»"/>
        <a:defRPr sz="2000">
          <a:solidFill>
            <a:schemeClr val="tx1"/>
          </a:solidFill>
          <a:latin typeface="+mn-lt"/>
        </a:defRPr>
      </a:lvl8pPr>
      <a:lvl9pPr marL="3886200" indent="-228600" algn="l" rtl="0" fontAlgn="base">
        <a:spcBef>
          <a:spcPct val="20000"/>
        </a:spcBef>
        <a:spcAft>
          <a:spcPct val="0"/>
        </a:spcAft>
        <a:buClr>
          <a:srgbClr val="FFFF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S" smtClean="0"/>
              <a:t>Click to edit Master title style</a:t>
            </a:r>
            <a:endParaRPr lang="en-GB" altLang="es-E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endParaRPr lang="en-GB" altLang="es-E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08C90C3D-6E84-4967-97DF-0F83045AC2F3}" type="datetimeFigureOut">
              <a:rPr lang="en-GB"/>
              <a:pPr>
                <a:defRPr/>
              </a:pPr>
              <a:t>07/12/2016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A35D519E-387E-4BA6-BBCA-F1900C9CDEE5}" type="slidenum">
              <a:rPr lang="en-GB"/>
              <a:pPr>
                <a:defRPr/>
              </a:pPr>
              <a:t>‹#›</a:t>
            </a:fld>
            <a:endParaRPr lang="en-GB"/>
          </a:p>
        </p:txBody>
      </p:sp>
    </p:spTree>
    <p:extLst>
      <p:ext uri="{BB962C8B-B14F-4D97-AF65-F5344CB8AC3E}">
        <p14:creationId xmlns:p14="http://schemas.microsoft.com/office/powerpoint/2010/main" val="82038026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S" smtClean="0"/>
              <a:t>Click to edit Master title style</a:t>
            </a:r>
            <a:endParaRPr lang="en-GB" altLang="es-E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endParaRPr lang="en-GB" altLang="es-E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A1AAF0C0-0E64-48D8-B568-C51A2142694E}" type="datetimeFigureOut">
              <a:rPr lang="en-GB"/>
              <a:pPr>
                <a:defRPr/>
              </a:pPr>
              <a:t>07/12/2016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01FCC654-862A-4B58-8D99-C4DF7692BC09}" type="slidenum">
              <a:rPr lang="en-GB"/>
              <a:pPr>
                <a:defRPr/>
              </a:pPr>
              <a:t>‹#›</a:t>
            </a:fld>
            <a:endParaRPr lang="en-GB"/>
          </a:p>
        </p:txBody>
      </p:sp>
    </p:spTree>
    <p:extLst>
      <p:ext uri="{BB962C8B-B14F-4D97-AF65-F5344CB8AC3E}">
        <p14:creationId xmlns:p14="http://schemas.microsoft.com/office/powerpoint/2010/main" val="233362027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41192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descr="图片9"/>
          <p:cNvSpPr>
            <a:spLocks noChangeArrowheads="1"/>
          </p:cNvSpPr>
          <p:nvPr/>
        </p:nvSpPr>
        <p:spPr bwMode="auto">
          <a:xfrm>
            <a:off x="0" y="0"/>
            <a:ext cx="9144000" cy="6858000"/>
          </a:xfrm>
          <a:prstGeom prst="rect">
            <a:avLst/>
          </a:prstGeom>
          <a:blipFill dpi="0" rotWithShape="1">
            <a:blip r:embed="rId13" cstate="print"/>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051" name="Rectangle 3"/>
          <p:cNvSpPr>
            <a:spLocks noGrp="1" noChangeArrowheads="1"/>
          </p:cNvSpPr>
          <p:nvPr>
            <p:ph type="title"/>
          </p:nvPr>
        </p:nvSpPr>
        <p:spPr bwMode="auto">
          <a:xfrm>
            <a:off x="468313" y="292100"/>
            <a:ext cx="82296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zh-CN" smtClean="0"/>
              <a:t>单击此处编辑母版标题样式</a:t>
            </a:r>
          </a:p>
        </p:txBody>
      </p:sp>
      <p:sp>
        <p:nvSpPr>
          <p:cNvPr id="2052" name="Rectangle 4"/>
          <p:cNvSpPr>
            <a:spLocks noGrp="1" noChangeArrowheads="1"/>
          </p:cNvSpPr>
          <p:nvPr>
            <p:ph type="body" idx="1"/>
          </p:nvPr>
        </p:nvSpPr>
        <p:spPr bwMode="auto">
          <a:xfrm>
            <a:off x="468313" y="119856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fontAlgn="base">
              <a:spcBef>
                <a:spcPct val="0"/>
              </a:spcBef>
              <a:spcAft>
                <a:spcPct val="0"/>
              </a:spcAft>
              <a:defRPr/>
            </a:pPr>
            <a:endParaRPr lang="en-US" altLang="zh-CN"/>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fontAlgn="base">
              <a:spcBef>
                <a:spcPct val="0"/>
              </a:spcBef>
              <a:spcAft>
                <a:spcPct val="0"/>
              </a:spcAft>
              <a:defRPr/>
            </a:pPr>
            <a:endParaRPr lang="en-US" altLang="zh-CN"/>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fontAlgn="base">
              <a:spcBef>
                <a:spcPct val="0"/>
              </a:spcBef>
              <a:spcAft>
                <a:spcPct val="0"/>
              </a:spcAft>
              <a:defRPr/>
            </a:pPr>
            <a:fld id="{9508190E-3FB8-4238-B111-F253F553C3DB}" type="slidenum">
              <a:rPr lang="en-US" altLang="zh-CN"/>
              <a:pPr fontAlgn="base">
                <a:spcBef>
                  <a:spcPct val="0"/>
                </a:spcBef>
                <a:spcAft>
                  <a:spcPct val="0"/>
                </a:spcAft>
                <a:defRPr/>
              </a:pPr>
              <a:t>‹#›</a:t>
            </a:fld>
            <a:endParaRPr lang="en-US" altLang="zh-CN"/>
          </a:p>
        </p:txBody>
      </p:sp>
    </p:spTree>
    <p:extLst>
      <p:ext uri="{BB962C8B-B14F-4D97-AF65-F5344CB8AC3E}">
        <p14:creationId xmlns:p14="http://schemas.microsoft.com/office/powerpoint/2010/main" val="279321230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r" rtl="0" eaLnBrk="0" fontAlgn="base" hangingPunct="0">
        <a:spcBef>
          <a:spcPct val="0"/>
        </a:spcBef>
        <a:spcAft>
          <a:spcPct val="0"/>
        </a:spcAft>
        <a:defRPr sz="3600">
          <a:solidFill>
            <a:schemeClr val="tx2"/>
          </a:solidFill>
          <a:latin typeface="+mj-lt"/>
          <a:ea typeface="+mj-ea"/>
          <a:cs typeface="+mj-cs"/>
        </a:defRPr>
      </a:lvl1pPr>
      <a:lvl2pPr algn="r" rtl="0" eaLnBrk="0" fontAlgn="base" hangingPunct="0">
        <a:spcBef>
          <a:spcPct val="0"/>
        </a:spcBef>
        <a:spcAft>
          <a:spcPct val="0"/>
        </a:spcAft>
        <a:defRPr sz="3600">
          <a:solidFill>
            <a:schemeClr val="tx2"/>
          </a:solidFill>
          <a:latin typeface="Arial" pitchFamily="34" charset="0"/>
          <a:ea typeface="黑体" pitchFamily="2" charset="-122"/>
        </a:defRPr>
      </a:lvl2pPr>
      <a:lvl3pPr algn="r" rtl="0" eaLnBrk="0" fontAlgn="base" hangingPunct="0">
        <a:spcBef>
          <a:spcPct val="0"/>
        </a:spcBef>
        <a:spcAft>
          <a:spcPct val="0"/>
        </a:spcAft>
        <a:defRPr sz="3600">
          <a:solidFill>
            <a:schemeClr val="tx2"/>
          </a:solidFill>
          <a:latin typeface="Arial" pitchFamily="34" charset="0"/>
          <a:ea typeface="黑体" pitchFamily="2" charset="-122"/>
        </a:defRPr>
      </a:lvl3pPr>
      <a:lvl4pPr algn="r" rtl="0" eaLnBrk="0" fontAlgn="base" hangingPunct="0">
        <a:spcBef>
          <a:spcPct val="0"/>
        </a:spcBef>
        <a:spcAft>
          <a:spcPct val="0"/>
        </a:spcAft>
        <a:defRPr sz="3600">
          <a:solidFill>
            <a:schemeClr val="tx2"/>
          </a:solidFill>
          <a:latin typeface="Arial" pitchFamily="34" charset="0"/>
          <a:ea typeface="黑体" pitchFamily="2" charset="-122"/>
        </a:defRPr>
      </a:lvl4pPr>
      <a:lvl5pPr algn="r" rtl="0" eaLnBrk="0" fontAlgn="base" hangingPunct="0">
        <a:spcBef>
          <a:spcPct val="0"/>
        </a:spcBef>
        <a:spcAft>
          <a:spcPct val="0"/>
        </a:spcAft>
        <a:defRPr sz="3600">
          <a:solidFill>
            <a:schemeClr val="tx2"/>
          </a:solidFill>
          <a:latin typeface="Arial" pitchFamily="34" charset="0"/>
          <a:ea typeface="黑体" pitchFamily="2" charset="-122"/>
        </a:defRPr>
      </a:lvl5pPr>
      <a:lvl6pPr marL="457200" algn="r" rtl="0" fontAlgn="base">
        <a:spcBef>
          <a:spcPct val="0"/>
        </a:spcBef>
        <a:spcAft>
          <a:spcPct val="0"/>
        </a:spcAft>
        <a:defRPr sz="3600">
          <a:solidFill>
            <a:schemeClr val="tx2"/>
          </a:solidFill>
          <a:latin typeface="Arial" pitchFamily="34" charset="0"/>
          <a:ea typeface="黑体" pitchFamily="2" charset="-122"/>
        </a:defRPr>
      </a:lvl6pPr>
      <a:lvl7pPr marL="914400" algn="r" rtl="0" fontAlgn="base">
        <a:spcBef>
          <a:spcPct val="0"/>
        </a:spcBef>
        <a:spcAft>
          <a:spcPct val="0"/>
        </a:spcAft>
        <a:defRPr sz="3600">
          <a:solidFill>
            <a:schemeClr val="tx2"/>
          </a:solidFill>
          <a:latin typeface="Arial" pitchFamily="34" charset="0"/>
          <a:ea typeface="黑体" pitchFamily="2" charset="-122"/>
        </a:defRPr>
      </a:lvl7pPr>
      <a:lvl8pPr marL="1371600" algn="r" rtl="0" fontAlgn="base">
        <a:spcBef>
          <a:spcPct val="0"/>
        </a:spcBef>
        <a:spcAft>
          <a:spcPct val="0"/>
        </a:spcAft>
        <a:defRPr sz="3600">
          <a:solidFill>
            <a:schemeClr val="tx2"/>
          </a:solidFill>
          <a:latin typeface="Arial" pitchFamily="34" charset="0"/>
          <a:ea typeface="黑体" pitchFamily="2" charset="-122"/>
        </a:defRPr>
      </a:lvl8pPr>
      <a:lvl9pPr marL="1828800" algn="r" rtl="0" fontAlgn="base">
        <a:spcBef>
          <a:spcPct val="0"/>
        </a:spcBef>
        <a:spcAft>
          <a:spcPct val="0"/>
        </a:spcAft>
        <a:defRPr sz="3600">
          <a:solidFill>
            <a:schemeClr val="tx2"/>
          </a:solidFill>
          <a:latin typeface="Arial" pitchFamily="34" charset="0"/>
          <a:ea typeface="黑体" pitchFamily="2" charset="-122"/>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audio" Target="../media/audio3.wav"/><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audio" Target="../media/audio3.wav"/><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audio" Target="../media/audio3.wav"/><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7.gif"/></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8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6.xml"/><Relationship Id="rId1" Type="http://schemas.openxmlformats.org/officeDocument/2006/relationships/audio" Target="../media/audio6.wav"/><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6.xml"/><Relationship Id="rId1" Type="http://schemas.openxmlformats.org/officeDocument/2006/relationships/audio" Target="../media/audio6.wav"/><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audio" Target="../media/audio3.wav"/><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9.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3.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03.xml"/><Relationship Id="rId5" Type="http://schemas.openxmlformats.org/officeDocument/2006/relationships/image" Target="../media/image25.jpeg"/><Relationship Id="rId4" Type="http://schemas.openxmlformats.org/officeDocument/2006/relationships/image" Target="../media/image24.jpeg"/></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3.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4.xml"/></Relationships>
</file>

<file path=ppt/slides/_rels/slide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4.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4.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4.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4.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4.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4.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4.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4.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8.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9.xml"/></Relationships>
</file>

<file path=ppt/slides/_rels/slide7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119.xml"/></Relationships>
</file>

<file path=ppt/slides/_rels/slide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audio" Target="../media/audio3.wav"/><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2262188"/>
            <a:ext cx="8064500" cy="923925"/>
          </a:xfrm>
        </p:spPr>
        <p:txBody>
          <a:bodyPr/>
          <a:lstStyle/>
          <a:p>
            <a:pPr algn="ctr"/>
            <a:r>
              <a:rPr lang="en-GB" sz="5400" dirty="0" err="1" smtClean="0">
                <a:latin typeface="Comic Sans MS" pitchFamily="66" charset="0"/>
              </a:rPr>
              <a:t>Señorita</a:t>
            </a:r>
            <a:r>
              <a:rPr lang="en-GB" sz="5400" dirty="0" smtClean="0">
                <a:latin typeface="Comic Sans MS" pitchFamily="66" charset="0"/>
              </a:rPr>
              <a:t> </a:t>
            </a:r>
            <a:r>
              <a:rPr lang="en-GB" sz="5400" dirty="0" err="1" smtClean="0">
                <a:latin typeface="Comic Sans MS" pitchFamily="66" charset="0"/>
              </a:rPr>
              <a:t>Mallo</a:t>
            </a:r>
            <a:r>
              <a:rPr lang="en-GB" sz="5400" dirty="0" smtClean="0">
                <a:latin typeface="Comic Sans MS" pitchFamily="66" charset="0"/>
              </a:rPr>
              <a:t> </a:t>
            </a:r>
            <a:r>
              <a:rPr lang="en-GB" sz="5400" dirty="0" err="1" smtClean="0">
                <a:latin typeface="Comic Sans MS" pitchFamily="66" charset="0"/>
              </a:rPr>
              <a:t>Juárez</a:t>
            </a:r>
            <a:endParaRPr lang="en-GB" sz="5400" dirty="0" smtClean="0">
              <a:latin typeface="Comic Sans MS" pitchFamily="66" charset="0"/>
            </a:endParaRPr>
          </a:p>
        </p:txBody>
      </p:sp>
    </p:spTree>
    <p:extLst>
      <p:ext uri="{BB962C8B-B14F-4D97-AF65-F5344CB8AC3E}">
        <p14:creationId xmlns:p14="http://schemas.microsoft.com/office/powerpoint/2010/main" val="2708144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9219"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9220" name="AutoShape 4"/>
          <p:cNvSpPr>
            <a:spLocks noChangeArrowheads="1"/>
          </p:cNvSpPr>
          <p:nvPr/>
        </p:nvSpPr>
        <p:spPr bwMode="auto">
          <a:xfrm>
            <a:off x="533400" y="4724400"/>
            <a:ext cx="8153400" cy="838200"/>
          </a:xfrm>
          <a:prstGeom prst="hexagon">
            <a:avLst>
              <a:gd name="adj" fmla="val 30893"/>
              <a:gd name="vf" fmla="val 115470"/>
            </a:avLst>
          </a:prstGeom>
          <a:solidFill>
            <a:schemeClr val="accent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9221"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9222"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9223" name="Rectangle 7"/>
          <p:cNvSpPr>
            <a:spLocks noGrp="1" noChangeArrowheads="1"/>
          </p:cNvSpPr>
          <p:nvPr>
            <p:ph type="title"/>
          </p:nvPr>
        </p:nvSpPr>
        <p:spPr>
          <a:xfrm>
            <a:off x="762000" y="381000"/>
            <a:ext cx="7696200" cy="2057400"/>
          </a:xfrm>
          <a:noFill/>
        </p:spPr>
        <p:txBody>
          <a:bodyPr/>
          <a:lstStyle/>
          <a:p>
            <a:pPr eaLnBrk="1" hangingPunct="1"/>
            <a:r>
              <a:rPr kumimoji="0" lang="en-GB" altLang="es-ES" sz="5400" b="0" i="0" u="none" strike="noStrike" kern="0" cap="none" spc="0" normalizeH="0" baseline="0" noProof="0" dirty="0" smtClean="0">
                <a:ln>
                  <a:noFill/>
                </a:ln>
                <a:solidFill>
                  <a:srgbClr val="FFFFFF"/>
                </a:solidFill>
                <a:effectLst/>
                <a:uLnTx/>
                <a:uFillTx/>
                <a:latin typeface="Arial" charset="0"/>
              </a:rPr>
              <a:t>¿</a:t>
            </a:r>
            <a:r>
              <a:rPr kumimoji="0" lang="en-GB" altLang="es-ES" sz="5400" b="0" i="0" u="none" strike="noStrike" kern="0" cap="none" spc="0" normalizeH="0" baseline="0" noProof="0" dirty="0" err="1" smtClean="0">
                <a:ln>
                  <a:noFill/>
                </a:ln>
                <a:solidFill>
                  <a:srgbClr val="FFFFFF"/>
                </a:solidFill>
                <a:effectLst/>
                <a:uLnTx/>
                <a:uFillTx/>
                <a:latin typeface="Arial" charset="0"/>
              </a:rPr>
              <a:t>Cómo</a:t>
            </a:r>
            <a:r>
              <a:rPr kumimoji="0" lang="en-GB" altLang="es-ES" sz="5400" b="0" i="0" u="none" strike="noStrike" kern="0" cap="none" spc="0" normalizeH="0" baseline="0" noProof="0" dirty="0" smtClean="0">
                <a:ln>
                  <a:noFill/>
                </a:ln>
                <a:solidFill>
                  <a:srgbClr val="FFFFFF"/>
                </a:solidFill>
                <a:effectLst/>
                <a:uLnTx/>
                <a:uFillTx/>
                <a:latin typeface="Arial" charset="0"/>
              </a:rPr>
              <a:t> se llama  </a:t>
            </a:r>
            <a:r>
              <a:rPr kumimoji="0" lang="es-ES" altLang="es-ES" sz="5400" b="0" i="0" u="none" strike="noStrike" kern="0" cap="none" spc="0" normalizeH="0" baseline="0" noProof="0" dirty="0" smtClean="0">
                <a:ln>
                  <a:noFill/>
                </a:ln>
                <a:solidFill>
                  <a:srgbClr val="FFFFFF"/>
                </a:solidFill>
                <a:effectLst/>
                <a:uLnTx/>
                <a:uFillTx/>
                <a:latin typeface="Arial" charset="0"/>
              </a:rPr>
              <a:t>la hermana de mi padre</a:t>
            </a:r>
            <a:r>
              <a:rPr kumimoji="0" lang="en-GB" altLang="es-ES" sz="5400" b="0" i="0" u="none" strike="noStrike" kern="0" cap="none" spc="0" normalizeH="0" baseline="0" noProof="0" dirty="0" smtClean="0">
                <a:ln>
                  <a:noFill/>
                </a:ln>
                <a:solidFill>
                  <a:srgbClr val="FFFFFF"/>
                </a:solidFill>
                <a:effectLst/>
                <a:uLnTx/>
                <a:uFillTx/>
                <a:latin typeface="Arial" charset="0"/>
              </a:rPr>
              <a:t>?</a:t>
            </a:r>
            <a:endParaRPr lang="en-US" altLang="es-ES" sz="5400" dirty="0" smtClean="0">
              <a:latin typeface="Arial" charset="0"/>
            </a:endParaRPr>
          </a:p>
        </p:txBody>
      </p:sp>
      <p:sp>
        <p:nvSpPr>
          <p:cNvPr id="9224" name="Rectangle 8"/>
          <p:cNvSpPr>
            <a:spLocks noGrp="1" noChangeArrowheads="1"/>
          </p:cNvSpPr>
          <p:nvPr>
            <p:ph type="body" idx="1"/>
          </p:nvPr>
        </p:nvSpPr>
        <p:spPr>
          <a:xfrm>
            <a:off x="838200" y="2667000"/>
            <a:ext cx="7620000" cy="3962400"/>
          </a:xfrm>
          <a:extLst>
            <a:ext uri="{91240B29-F687-4F45-9708-019B960494DF}">
              <a14:hiddenLine xmlns:a14="http://schemas.microsoft.com/office/drawing/2010/main" w="9525">
                <a:solidFill>
                  <a:srgbClr val="0066FF"/>
                </a:solidFill>
                <a:miter lim="800000"/>
                <a:headEnd/>
                <a:tailEnd/>
              </a14:hiddenLine>
            </a:ext>
          </a:extLst>
        </p:spPr>
        <p:txBody>
          <a:bodyPr/>
          <a:lstStyle/>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A </a:t>
            </a:r>
            <a:r>
              <a:rPr lang="en-US" altLang="es-ES" sz="5400" dirty="0">
                <a:solidFill>
                  <a:srgbClr val="000000"/>
                </a:solidFill>
                <a:latin typeface="Arial" charset="0"/>
              </a:rPr>
              <a:t> </a:t>
            </a:r>
            <a:r>
              <a:rPr kumimoji="0" lang="en-GB" altLang="es-ES" sz="5400" b="0" i="0" u="none" strike="noStrike" kern="0" cap="none" spc="0" normalizeH="0" baseline="0" noProof="0" dirty="0" err="1" smtClean="0">
                <a:ln>
                  <a:noFill/>
                </a:ln>
                <a:solidFill>
                  <a:srgbClr val="FFFFFF"/>
                </a:solidFill>
                <a:effectLst/>
                <a:uLnTx/>
                <a:uFillTx/>
                <a:latin typeface="Arial" charset="0"/>
              </a:rPr>
              <a:t>tío</a:t>
            </a:r>
            <a:endParaRPr kumimoji="0" lang="en-US" altLang="es-ES" sz="5400" b="0" i="0" u="none" strike="noStrike" kern="0" cap="none" spc="0" normalizeH="0" baseline="0" noProof="0" dirty="0" smtClean="0">
              <a:ln>
                <a:noFill/>
              </a:ln>
              <a:solidFill>
                <a:srgbClr val="FFFFFF"/>
              </a:solidFill>
              <a:effectLst/>
              <a:uLnTx/>
              <a:uFillTx/>
              <a:latin typeface="Arial" charset="0"/>
            </a:endParaRPr>
          </a:p>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B </a:t>
            </a:r>
            <a:r>
              <a:rPr lang="en-US" altLang="es-ES" sz="5400" dirty="0">
                <a:solidFill>
                  <a:srgbClr val="000000"/>
                </a:solidFill>
                <a:latin typeface="Arial" charset="0"/>
              </a:rPr>
              <a:t> </a:t>
            </a:r>
            <a:r>
              <a:rPr kumimoji="0" lang="en-GB" altLang="es-ES" sz="5400" b="0" i="0" u="none" strike="noStrike" kern="0" cap="none" spc="0" normalizeH="0" baseline="0" noProof="0" dirty="0" err="1" smtClean="0">
                <a:ln>
                  <a:noFill/>
                </a:ln>
                <a:solidFill>
                  <a:srgbClr val="FFFFFF"/>
                </a:solidFill>
                <a:effectLst/>
                <a:uLnTx/>
                <a:uFillTx/>
                <a:latin typeface="Arial" charset="0"/>
              </a:rPr>
              <a:t>abuelo</a:t>
            </a:r>
            <a:endParaRPr kumimoji="0" lang="en-US" altLang="es-ES" sz="5400" b="0" i="0" u="none" strike="noStrike" kern="0" cap="none" spc="0" normalizeH="0" baseline="0" noProof="0" dirty="0" smtClean="0">
              <a:ln>
                <a:noFill/>
              </a:ln>
              <a:solidFill>
                <a:srgbClr val="FFFFFF"/>
              </a:solidFill>
              <a:effectLst/>
              <a:uLnTx/>
              <a:uFillTx/>
              <a:latin typeface="Arial" charset="0"/>
            </a:endParaRPr>
          </a:p>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C </a:t>
            </a:r>
            <a:r>
              <a:rPr lang="en-US" altLang="es-ES" sz="5400" dirty="0">
                <a:solidFill>
                  <a:srgbClr val="000000"/>
                </a:solidFill>
                <a:latin typeface="Arial" charset="0"/>
              </a:rPr>
              <a:t> </a:t>
            </a:r>
            <a:r>
              <a:rPr kumimoji="0" lang="en-US" altLang="es-ES" sz="5400" b="0" i="0" u="none" strike="noStrike" kern="0" cap="none" spc="0" normalizeH="0" baseline="0" noProof="0" dirty="0" err="1" smtClean="0">
                <a:ln>
                  <a:noFill/>
                </a:ln>
                <a:solidFill>
                  <a:srgbClr val="FFFFFF"/>
                </a:solidFill>
                <a:effectLst/>
                <a:uLnTx/>
                <a:uFillTx/>
                <a:latin typeface="Arial" charset="0"/>
              </a:rPr>
              <a:t>tía</a:t>
            </a:r>
            <a:endParaRPr kumimoji="0" lang="en-US" altLang="es-ES" sz="5400" b="0" i="0" u="none" strike="noStrike" kern="0" cap="none" spc="0" normalizeH="0" baseline="0" noProof="0" dirty="0" smtClean="0">
              <a:ln>
                <a:noFill/>
              </a:ln>
              <a:solidFill>
                <a:srgbClr val="FFFFFF"/>
              </a:solidFill>
              <a:effectLst/>
              <a:uLnTx/>
              <a:uFillTx/>
              <a:latin typeface="Arial" charset="0"/>
            </a:endParaRPr>
          </a:p>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D </a:t>
            </a:r>
            <a:r>
              <a:rPr lang="en-US" altLang="es-ES" sz="5400" dirty="0">
                <a:solidFill>
                  <a:srgbClr val="000000"/>
                </a:solidFill>
                <a:latin typeface="Arial" charset="0"/>
              </a:rPr>
              <a:t> </a:t>
            </a:r>
            <a:r>
              <a:rPr kumimoji="0" lang="en-GB" altLang="es-ES" sz="5400" b="0" i="0" u="none" strike="noStrike" kern="0" cap="none" spc="0" normalizeH="0" baseline="0" noProof="0" dirty="0" err="1" smtClean="0">
                <a:ln>
                  <a:noFill/>
                </a:ln>
                <a:solidFill>
                  <a:srgbClr val="FFFFFF"/>
                </a:solidFill>
                <a:effectLst/>
                <a:uLnTx/>
                <a:uFillTx/>
                <a:latin typeface="Arial" charset="0"/>
              </a:rPr>
              <a:t>abuela</a:t>
            </a:r>
            <a:endParaRPr kumimoji="0" lang="en-US" altLang="es-ES" sz="5400" b="0" i="0" u="none" strike="noStrike" kern="0" cap="none" spc="0" normalizeH="0" baseline="0" noProof="0" dirty="0" smtClean="0">
              <a:ln>
                <a:noFill/>
              </a:ln>
              <a:solidFill>
                <a:srgbClr val="FFFFFF"/>
              </a:solidFill>
              <a:effectLst/>
              <a:uLnTx/>
              <a:uFillTx/>
              <a:latin typeface="Arial" charset="0"/>
            </a:endParaRPr>
          </a:p>
        </p:txBody>
      </p:sp>
      <p:sp>
        <p:nvSpPr>
          <p:cNvPr id="9225" name="Line 9"/>
          <p:cNvSpPr>
            <a:spLocks noChangeShapeType="1"/>
          </p:cNvSpPr>
          <p:nvPr/>
        </p:nvSpPr>
        <p:spPr bwMode="auto">
          <a:xfrm flipH="1">
            <a:off x="0" y="6172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26" name="Line 10"/>
          <p:cNvSpPr>
            <a:spLocks noChangeShapeType="1"/>
          </p:cNvSpPr>
          <p:nvPr/>
        </p:nvSpPr>
        <p:spPr bwMode="auto">
          <a:xfrm flipH="1">
            <a:off x="0" y="51816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27" name="Line 11"/>
          <p:cNvSpPr>
            <a:spLocks noChangeShapeType="1"/>
          </p:cNvSpPr>
          <p:nvPr/>
        </p:nvSpPr>
        <p:spPr bwMode="auto">
          <a:xfrm flipH="1">
            <a:off x="0" y="41910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28" name="Line 12"/>
          <p:cNvSpPr>
            <a:spLocks noChangeShapeType="1"/>
          </p:cNvSpPr>
          <p:nvPr/>
        </p:nvSpPr>
        <p:spPr bwMode="auto">
          <a:xfrm flipH="1">
            <a:off x="0" y="32004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29" name="Line 13"/>
          <p:cNvSpPr>
            <a:spLocks noChangeShapeType="1"/>
          </p:cNvSpPr>
          <p:nvPr/>
        </p:nvSpPr>
        <p:spPr bwMode="auto">
          <a:xfrm flipH="1">
            <a:off x="8686800" y="61722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30" name="Line 14"/>
          <p:cNvSpPr>
            <a:spLocks noChangeShapeType="1"/>
          </p:cNvSpPr>
          <p:nvPr/>
        </p:nvSpPr>
        <p:spPr bwMode="auto">
          <a:xfrm flipH="1">
            <a:off x="8686800" y="51816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31" name="Line 15"/>
          <p:cNvSpPr>
            <a:spLocks noChangeShapeType="1"/>
          </p:cNvSpPr>
          <p:nvPr/>
        </p:nvSpPr>
        <p:spPr bwMode="auto">
          <a:xfrm flipH="1">
            <a:off x="8686800" y="41910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32" name="Line 16"/>
          <p:cNvSpPr>
            <a:spLocks noChangeShapeType="1"/>
          </p:cNvSpPr>
          <p:nvPr/>
        </p:nvSpPr>
        <p:spPr bwMode="auto">
          <a:xfrm flipH="1">
            <a:off x="8686800" y="32004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33" name="Line 17"/>
          <p:cNvSpPr>
            <a:spLocks noChangeShapeType="1"/>
          </p:cNvSpPr>
          <p:nvPr/>
        </p:nvSpPr>
        <p:spPr bwMode="auto">
          <a:xfrm flipH="1">
            <a:off x="8610600" y="14478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34" name="Line 18"/>
          <p:cNvSpPr>
            <a:spLocks noChangeShapeType="1"/>
          </p:cNvSpPr>
          <p:nvPr/>
        </p:nvSpPr>
        <p:spPr bwMode="auto">
          <a:xfrm flipH="1">
            <a:off x="0" y="1447800"/>
            <a:ext cx="6096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val="414933576"/>
      </p:ext>
    </p:extLst>
  </p:cSld>
  <p:clrMapOvr>
    <a:masterClrMapping/>
  </p:clrMapOvr>
  <p:transition>
    <p:sndAc>
      <p:stSnd>
        <p:snd r:embed="rId2" name="Tarda.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0243" name="Rectangle 3"/>
          <p:cNvSpPr>
            <a:spLocks noGrp="1" noChangeArrowheads="1"/>
          </p:cNvSpPr>
          <p:nvPr>
            <p:ph type="ctrTitle"/>
          </p:nvPr>
        </p:nvSpPr>
        <p:spPr>
          <a:xfrm>
            <a:off x="685800" y="2819400"/>
            <a:ext cx="7772400" cy="1143000"/>
          </a:xfrm>
        </p:spPr>
        <p:txBody>
          <a:bodyPr/>
          <a:lstStyle/>
          <a:p>
            <a:pPr eaLnBrk="1" hangingPunct="1"/>
            <a:r>
              <a:rPr kumimoji="0" lang="en-GB" altLang="es-ES" sz="8000" b="0" i="0" u="none" strike="noStrike" kern="0" cap="none" spc="0" normalizeH="0" baseline="0" noProof="0" dirty="0" smtClean="0">
                <a:ln>
                  <a:noFill/>
                </a:ln>
                <a:solidFill>
                  <a:srgbClr val="FFFFFF"/>
                </a:solidFill>
                <a:effectLst/>
                <a:uLnTx/>
                <a:uFillTx/>
                <a:latin typeface="Arial" charset="0"/>
              </a:rPr>
              <a:t>€ </a:t>
            </a:r>
            <a:r>
              <a:rPr lang="en-GB" altLang="es-ES" sz="8000" dirty="0" smtClean="0">
                <a:solidFill>
                  <a:schemeClr val="bg1"/>
                </a:solidFill>
                <a:latin typeface="Arial" charset="0"/>
              </a:rPr>
              <a:t>200</a:t>
            </a:r>
            <a:endParaRPr lang="en-US" altLang="es-ES" sz="8000" dirty="0" smtClean="0">
              <a:solidFill>
                <a:schemeClr val="bg1"/>
              </a:solidFill>
              <a:latin typeface="Arial" charset="0"/>
            </a:endParaRPr>
          </a:p>
        </p:txBody>
      </p:sp>
      <p:sp>
        <p:nvSpPr>
          <p:cNvPr id="10244" name="Line 4"/>
          <p:cNvSpPr>
            <a:spLocks noChangeShapeType="1"/>
          </p:cNvSpPr>
          <p:nvPr/>
        </p:nvSpPr>
        <p:spPr bwMode="auto">
          <a:xfrm flipH="1">
            <a:off x="0" y="3505200"/>
            <a:ext cx="6096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0245" name="Line 5"/>
          <p:cNvSpPr>
            <a:spLocks noChangeShapeType="1"/>
          </p:cNvSpPr>
          <p:nvPr/>
        </p:nvSpPr>
        <p:spPr bwMode="auto">
          <a:xfrm flipH="1">
            <a:off x="8610600" y="3505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val="806696947"/>
      </p:ext>
    </p:extLst>
  </p:cSld>
  <p:clrMapOvr>
    <a:masterClrMapping/>
  </p:clrMapOvr>
  <p:transition>
    <p:zoom/>
    <p:sndAc>
      <p:stSnd>
        <p:snd r:embed="rId2" name="cashreg.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1267" name="Rectangle 3"/>
          <p:cNvSpPr>
            <a:spLocks noGrp="1" noChangeArrowheads="1"/>
          </p:cNvSpPr>
          <p:nvPr>
            <p:ph type="ctrTitle"/>
          </p:nvPr>
        </p:nvSpPr>
        <p:spPr>
          <a:xfrm>
            <a:off x="685800" y="2819400"/>
            <a:ext cx="7772400" cy="1143000"/>
          </a:xfrm>
        </p:spPr>
        <p:txBody>
          <a:bodyPr/>
          <a:lstStyle/>
          <a:p>
            <a:pPr eaLnBrk="1" hangingPunct="1"/>
            <a:r>
              <a:rPr kumimoji="0" lang="en-US" altLang="es-ES" sz="8000" b="0" i="0" u="none" strike="noStrike" kern="0" cap="none" spc="0" normalizeH="0" baseline="0" noProof="0" dirty="0" err="1" smtClean="0">
                <a:ln>
                  <a:noFill/>
                </a:ln>
                <a:solidFill>
                  <a:srgbClr val="FFFFFF"/>
                </a:solidFill>
                <a:effectLst/>
                <a:uLnTx/>
                <a:uFillTx/>
                <a:latin typeface="Arial" charset="0"/>
              </a:rPr>
              <a:t>Pregunta</a:t>
            </a:r>
            <a:r>
              <a:rPr lang="en-US" altLang="es-ES" sz="8000" dirty="0" smtClean="0">
                <a:solidFill>
                  <a:schemeClr val="bg1"/>
                </a:solidFill>
                <a:latin typeface="Arial" charset="0"/>
              </a:rPr>
              <a:t> 3</a:t>
            </a:r>
          </a:p>
        </p:txBody>
      </p:sp>
      <p:sp>
        <p:nvSpPr>
          <p:cNvPr id="11268" name="Line 4"/>
          <p:cNvSpPr>
            <a:spLocks noChangeShapeType="1"/>
          </p:cNvSpPr>
          <p:nvPr/>
        </p:nvSpPr>
        <p:spPr bwMode="auto">
          <a:xfrm flipH="1">
            <a:off x="0" y="3505200"/>
            <a:ext cx="6096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1269" name="Line 5"/>
          <p:cNvSpPr>
            <a:spLocks noChangeShapeType="1"/>
          </p:cNvSpPr>
          <p:nvPr/>
        </p:nvSpPr>
        <p:spPr bwMode="auto">
          <a:xfrm flipH="1">
            <a:off x="8610600" y="3505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val="2473780892"/>
      </p:ext>
    </p:extLst>
  </p:cSld>
  <p:clrMapOvr>
    <a:masterClrMapping/>
  </p:clrMapOvr>
  <p:transition>
    <p:zoom/>
    <p:sndAc>
      <p:stSnd>
        <p:snd r:embed="rId2" name="drumroll.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2291"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2292"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2293"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2294"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2295" name="Rectangle 7"/>
          <p:cNvSpPr>
            <a:spLocks noGrp="1" noChangeArrowheads="1"/>
          </p:cNvSpPr>
          <p:nvPr>
            <p:ph type="title"/>
          </p:nvPr>
        </p:nvSpPr>
        <p:spPr>
          <a:xfrm>
            <a:off x="762000" y="381000"/>
            <a:ext cx="7696200" cy="2057400"/>
          </a:xfrm>
          <a:extLst>
            <a:ext uri="{909E8E84-426E-40DD-AFC4-6F175D3DCCD1}">
              <a14:hiddenFill xmlns:a14="http://schemas.microsoft.com/office/drawing/2010/main">
                <a:solidFill>
                  <a:schemeClr val="tx1"/>
                </a:solidFill>
              </a14:hiddenFill>
            </a:ext>
          </a:extLst>
        </p:spPr>
        <p:txBody>
          <a:bodyPr/>
          <a:lstStyle/>
          <a:p>
            <a:pPr eaLnBrk="1" hangingPunct="1"/>
            <a:r>
              <a:rPr kumimoji="0" lang="en-GB" altLang="es-ES" sz="5400" b="0" i="0" u="none" strike="noStrike" kern="0" cap="none" spc="0" normalizeH="0" baseline="0" noProof="0" dirty="0" smtClean="0">
                <a:ln>
                  <a:noFill/>
                </a:ln>
                <a:solidFill>
                  <a:srgbClr val="FFFFFF"/>
                </a:solidFill>
                <a:effectLst/>
                <a:uLnTx/>
                <a:uFillTx/>
                <a:latin typeface="Arial" charset="0"/>
              </a:rPr>
              <a:t>¿</a:t>
            </a:r>
            <a:r>
              <a:rPr kumimoji="0" lang="en-GB" altLang="es-ES" sz="5400" b="0" i="0" u="none" strike="noStrike" kern="0" cap="none" spc="0" normalizeH="0" baseline="0" noProof="0" dirty="0" err="1" smtClean="0">
                <a:ln>
                  <a:noFill/>
                </a:ln>
                <a:solidFill>
                  <a:srgbClr val="FFFFFF"/>
                </a:solidFill>
                <a:effectLst/>
                <a:uLnTx/>
                <a:uFillTx/>
                <a:latin typeface="Arial" charset="0"/>
              </a:rPr>
              <a:t>Cómo</a:t>
            </a:r>
            <a:r>
              <a:rPr kumimoji="0" lang="en-GB" altLang="es-ES" sz="5400" b="0" i="0" u="none" strike="noStrike" kern="0" cap="none" spc="0" normalizeH="0" baseline="0" noProof="0" dirty="0" smtClean="0">
                <a:ln>
                  <a:noFill/>
                </a:ln>
                <a:solidFill>
                  <a:srgbClr val="FFFFFF"/>
                </a:solidFill>
                <a:effectLst/>
                <a:uLnTx/>
                <a:uFillTx/>
                <a:latin typeface="Arial" charset="0"/>
              </a:rPr>
              <a:t> se llama  </a:t>
            </a:r>
            <a:r>
              <a:rPr kumimoji="0" lang="es-ES" altLang="es-ES" sz="5400" b="0" i="0" u="none" strike="noStrike" kern="0" cap="none" spc="0" normalizeH="0" baseline="0" noProof="0" dirty="0" smtClean="0">
                <a:ln>
                  <a:noFill/>
                </a:ln>
                <a:solidFill>
                  <a:srgbClr val="FFFFFF"/>
                </a:solidFill>
                <a:effectLst/>
                <a:uLnTx/>
                <a:uFillTx/>
                <a:latin typeface="Arial" charset="0"/>
              </a:rPr>
              <a:t>la madre de mi madre</a:t>
            </a:r>
            <a:r>
              <a:rPr kumimoji="0" lang="en-GB" altLang="es-ES" sz="5400" b="0" i="0" u="none" strike="noStrike" kern="0" cap="none" spc="0" normalizeH="0" baseline="0" noProof="0" dirty="0" smtClean="0">
                <a:ln>
                  <a:noFill/>
                </a:ln>
                <a:solidFill>
                  <a:srgbClr val="FFFFFF"/>
                </a:solidFill>
                <a:effectLst/>
                <a:uLnTx/>
                <a:uFillTx/>
                <a:latin typeface="Arial" charset="0"/>
              </a:rPr>
              <a:t>?</a:t>
            </a:r>
            <a:endParaRPr lang="en-US" altLang="es-ES" sz="5400" dirty="0" smtClean="0">
              <a:solidFill>
                <a:schemeClr val="bg1"/>
              </a:solidFill>
              <a:latin typeface="Arial" charset="0"/>
            </a:endParaRPr>
          </a:p>
        </p:txBody>
      </p:sp>
      <p:sp>
        <p:nvSpPr>
          <p:cNvPr id="64520" name="Rectangle 8"/>
          <p:cNvSpPr>
            <a:spLocks noGrp="1" noChangeArrowheads="1"/>
          </p:cNvSpPr>
          <p:nvPr>
            <p:ph type="body" idx="1"/>
          </p:nvPr>
        </p:nvSpPr>
        <p:spPr>
          <a:xfrm>
            <a:off x="838200" y="2667000"/>
            <a:ext cx="7620000" cy="3962400"/>
          </a:xfrm>
          <a:extLst>
            <a:ext uri="{91240B29-F687-4F45-9708-019B960494DF}">
              <a14:hiddenLine xmlns:a14="http://schemas.microsoft.com/office/drawing/2010/main" w="9525">
                <a:solidFill>
                  <a:srgbClr val="0066FF"/>
                </a:solidFill>
                <a:miter lim="800000"/>
                <a:headEnd/>
                <a:tailEnd/>
              </a14:hiddenLine>
            </a:ext>
          </a:extLst>
        </p:spPr>
        <p:txBody>
          <a:bodyPr/>
          <a:lstStyle/>
          <a:p>
            <a:pPr eaLnBrk="1" hangingPunct="1">
              <a:buFontTx/>
              <a:buNone/>
            </a:pPr>
            <a:r>
              <a:rPr lang="en-US" altLang="es-ES" sz="4800" b="1" baseline="10000" dirty="0" smtClean="0">
                <a:solidFill>
                  <a:srgbClr val="FF9900"/>
                </a:solidFill>
                <a:latin typeface="Arial" charset="0"/>
              </a:rPr>
              <a:t>A </a:t>
            </a:r>
            <a:r>
              <a:rPr lang="en-US" altLang="es-ES" sz="5400" dirty="0" smtClean="0">
                <a:latin typeface="Arial" charset="0"/>
              </a:rPr>
              <a:t> </a:t>
            </a:r>
            <a:r>
              <a:rPr lang="en-GB" altLang="es-ES" sz="5400" dirty="0" err="1" smtClean="0">
                <a:solidFill>
                  <a:schemeClr val="bg1"/>
                </a:solidFill>
                <a:latin typeface="Arial" charset="0"/>
              </a:rPr>
              <a:t>tío</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B </a:t>
            </a:r>
            <a:r>
              <a:rPr lang="en-US" altLang="es-ES" sz="5400" dirty="0" smtClean="0">
                <a:latin typeface="Arial" charset="0"/>
              </a:rPr>
              <a:t> </a:t>
            </a:r>
            <a:r>
              <a:rPr lang="en-GB" altLang="es-ES" sz="5400" dirty="0" err="1" smtClean="0">
                <a:solidFill>
                  <a:schemeClr val="bg1"/>
                </a:solidFill>
                <a:latin typeface="Arial" charset="0"/>
              </a:rPr>
              <a:t>abuelo</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C </a:t>
            </a:r>
            <a:r>
              <a:rPr lang="en-US" altLang="es-ES" sz="5400" dirty="0" smtClean="0">
                <a:latin typeface="Arial" charset="0"/>
              </a:rPr>
              <a:t> </a:t>
            </a:r>
            <a:r>
              <a:rPr lang="en-US" altLang="es-ES" sz="5400" dirty="0" err="1" smtClean="0">
                <a:solidFill>
                  <a:schemeClr val="bg1"/>
                </a:solidFill>
                <a:latin typeface="Arial" charset="0"/>
              </a:rPr>
              <a:t>abuela</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D </a:t>
            </a:r>
            <a:r>
              <a:rPr lang="en-US" altLang="es-ES" sz="5400" dirty="0" smtClean="0">
                <a:latin typeface="Arial" charset="0"/>
              </a:rPr>
              <a:t> </a:t>
            </a:r>
            <a:r>
              <a:rPr lang="en-GB" altLang="es-ES" sz="5400" dirty="0" err="1" smtClean="0">
                <a:solidFill>
                  <a:schemeClr val="bg1"/>
                </a:solidFill>
                <a:latin typeface="Arial" charset="0"/>
              </a:rPr>
              <a:t>tía</a:t>
            </a:r>
            <a:endParaRPr lang="en-US" altLang="es-ES" sz="5400" dirty="0" smtClean="0">
              <a:solidFill>
                <a:schemeClr val="bg1"/>
              </a:solidFill>
              <a:latin typeface="Arial" charset="0"/>
            </a:endParaRPr>
          </a:p>
        </p:txBody>
      </p:sp>
      <p:sp>
        <p:nvSpPr>
          <p:cNvPr id="12297" name="Line 9"/>
          <p:cNvSpPr>
            <a:spLocks noChangeShapeType="1"/>
          </p:cNvSpPr>
          <p:nvPr/>
        </p:nvSpPr>
        <p:spPr bwMode="auto">
          <a:xfrm flipH="1">
            <a:off x="0" y="6172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2298" name="Line 10"/>
          <p:cNvSpPr>
            <a:spLocks noChangeShapeType="1"/>
          </p:cNvSpPr>
          <p:nvPr/>
        </p:nvSpPr>
        <p:spPr bwMode="auto">
          <a:xfrm flipH="1">
            <a:off x="0" y="51816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2299" name="Line 11"/>
          <p:cNvSpPr>
            <a:spLocks noChangeShapeType="1"/>
          </p:cNvSpPr>
          <p:nvPr/>
        </p:nvSpPr>
        <p:spPr bwMode="auto">
          <a:xfrm flipH="1">
            <a:off x="0" y="41910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2300" name="Line 12"/>
          <p:cNvSpPr>
            <a:spLocks noChangeShapeType="1"/>
          </p:cNvSpPr>
          <p:nvPr/>
        </p:nvSpPr>
        <p:spPr bwMode="auto">
          <a:xfrm flipH="1">
            <a:off x="0" y="32004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2301" name="Line 13"/>
          <p:cNvSpPr>
            <a:spLocks noChangeShapeType="1"/>
          </p:cNvSpPr>
          <p:nvPr/>
        </p:nvSpPr>
        <p:spPr bwMode="auto">
          <a:xfrm flipH="1">
            <a:off x="8686800" y="61722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2302" name="Line 14"/>
          <p:cNvSpPr>
            <a:spLocks noChangeShapeType="1"/>
          </p:cNvSpPr>
          <p:nvPr/>
        </p:nvSpPr>
        <p:spPr bwMode="auto">
          <a:xfrm flipH="1">
            <a:off x="8686800" y="51816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2303" name="Line 15"/>
          <p:cNvSpPr>
            <a:spLocks noChangeShapeType="1"/>
          </p:cNvSpPr>
          <p:nvPr/>
        </p:nvSpPr>
        <p:spPr bwMode="auto">
          <a:xfrm flipH="1">
            <a:off x="8686800" y="41910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2304" name="Line 16"/>
          <p:cNvSpPr>
            <a:spLocks noChangeShapeType="1"/>
          </p:cNvSpPr>
          <p:nvPr/>
        </p:nvSpPr>
        <p:spPr bwMode="auto">
          <a:xfrm flipH="1">
            <a:off x="8686800" y="32004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2305" name="Line 17"/>
          <p:cNvSpPr>
            <a:spLocks noChangeShapeType="1"/>
          </p:cNvSpPr>
          <p:nvPr/>
        </p:nvSpPr>
        <p:spPr bwMode="auto">
          <a:xfrm flipH="1">
            <a:off x="8610600" y="14478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2306" name="Line 18"/>
          <p:cNvSpPr>
            <a:spLocks noChangeShapeType="1"/>
          </p:cNvSpPr>
          <p:nvPr/>
        </p:nvSpPr>
        <p:spPr bwMode="auto">
          <a:xfrm flipH="1">
            <a:off x="0" y="1447800"/>
            <a:ext cx="6096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2307"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2308"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Tree>
    <p:extLst>
      <p:ext uri="{BB962C8B-B14F-4D97-AF65-F5344CB8AC3E}">
        <p14:creationId xmlns:p14="http://schemas.microsoft.com/office/powerpoint/2010/main" val="2182424894"/>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64520">
                                            <p:txEl>
                                              <p:pRg st="0" end="0"/>
                                            </p:txEl>
                                          </p:spTgt>
                                        </p:tgtEl>
                                        <p:attrNameLst>
                                          <p:attrName>style.visibility</p:attrName>
                                        </p:attrNameLst>
                                      </p:cBhvr>
                                      <p:to>
                                        <p:strVal val="visible"/>
                                      </p:to>
                                    </p:set>
                                    <p:anim calcmode="lin" valueType="num">
                                      <p:cBhvr>
                                        <p:cTn id="7" dur="500" fill="hold"/>
                                        <p:tgtEl>
                                          <p:spTgt spid="64520">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64520">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64520">
                                            <p:txEl>
                                              <p:pRg st="1" end="1"/>
                                            </p:txEl>
                                          </p:spTgt>
                                        </p:tgtEl>
                                        <p:attrNameLst>
                                          <p:attrName>style.visibility</p:attrName>
                                        </p:attrNameLst>
                                      </p:cBhvr>
                                      <p:to>
                                        <p:strVal val="visible"/>
                                      </p:to>
                                    </p:set>
                                    <p:anim calcmode="lin" valueType="num">
                                      <p:cBhvr>
                                        <p:cTn id="13" dur="500" fill="hold"/>
                                        <p:tgtEl>
                                          <p:spTgt spid="64520">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64520">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64520">
                                            <p:txEl>
                                              <p:pRg st="2" end="2"/>
                                            </p:txEl>
                                          </p:spTgt>
                                        </p:tgtEl>
                                        <p:attrNameLst>
                                          <p:attrName>style.visibility</p:attrName>
                                        </p:attrNameLst>
                                      </p:cBhvr>
                                      <p:to>
                                        <p:strVal val="visible"/>
                                      </p:to>
                                    </p:set>
                                    <p:anim calcmode="lin" valueType="num">
                                      <p:cBhvr>
                                        <p:cTn id="19" dur="500" fill="hold"/>
                                        <p:tgtEl>
                                          <p:spTgt spid="64520">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64520">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64520">
                                            <p:txEl>
                                              <p:pRg st="3" end="3"/>
                                            </p:txEl>
                                          </p:spTgt>
                                        </p:tgtEl>
                                        <p:attrNameLst>
                                          <p:attrName>style.visibility</p:attrName>
                                        </p:attrNameLst>
                                      </p:cBhvr>
                                      <p:to>
                                        <p:strVal val="visible"/>
                                      </p:to>
                                    </p:set>
                                    <p:anim calcmode="lin" valueType="num">
                                      <p:cBhvr>
                                        <p:cTn id="25" dur="500" fill="hold"/>
                                        <p:tgtEl>
                                          <p:spTgt spid="64520">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64520">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9219"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9220" name="AutoShape 4"/>
          <p:cNvSpPr>
            <a:spLocks noChangeArrowheads="1"/>
          </p:cNvSpPr>
          <p:nvPr/>
        </p:nvSpPr>
        <p:spPr bwMode="auto">
          <a:xfrm>
            <a:off x="533400" y="4724400"/>
            <a:ext cx="8153400" cy="838200"/>
          </a:xfrm>
          <a:prstGeom prst="hexagon">
            <a:avLst>
              <a:gd name="adj" fmla="val 30893"/>
              <a:gd name="vf" fmla="val 115470"/>
            </a:avLst>
          </a:prstGeom>
          <a:solidFill>
            <a:schemeClr val="accent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9221"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9222"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9223" name="Rectangle 7"/>
          <p:cNvSpPr>
            <a:spLocks noGrp="1" noChangeArrowheads="1"/>
          </p:cNvSpPr>
          <p:nvPr>
            <p:ph type="title"/>
          </p:nvPr>
        </p:nvSpPr>
        <p:spPr>
          <a:xfrm>
            <a:off x="762000" y="381000"/>
            <a:ext cx="7696200" cy="2057400"/>
          </a:xfrm>
          <a:noFill/>
        </p:spPr>
        <p:txBody>
          <a:bodyPr/>
          <a:lstStyle/>
          <a:p>
            <a:pPr eaLnBrk="1" hangingPunct="1"/>
            <a:r>
              <a:rPr kumimoji="0" lang="en-GB" altLang="es-ES" sz="5400" b="0" i="0" u="none" strike="noStrike" kern="0" cap="none" spc="0" normalizeH="0" baseline="0" noProof="0" dirty="0" smtClean="0">
                <a:ln>
                  <a:noFill/>
                </a:ln>
                <a:solidFill>
                  <a:srgbClr val="FFFFFF"/>
                </a:solidFill>
                <a:effectLst/>
                <a:uLnTx/>
                <a:uFillTx/>
                <a:latin typeface="Arial" charset="0"/>
              </a:rPr>
              <a:t>¿</a:t>
            </a:r>
            <a:r>
              <a:rPr kumimoji="0" lang="en-GB" altLang="es-ES" sz="5400" b="0" i="0" u="none" strike="noStrike" kern="0" cap="none" spc="0" normalizeH="0" baseline="0" noProof="0" dirty="0" err="1" smtClean="0">
                <a:ln>
                  <a:noFill/>
                </a:ln>
                <a:solidFill>
                  <a:srgbClr val="FFFFFF"/>
                </a:solidFill>
                <a:effectLst/>
                <a:uLnTx/>
                <a:uFillTx/>
                <a:latin typeface="Arial" charset="0"/>
              </a:rPr>
              <a:t>Cómo</a:t>
            </a:r>
            <a:r>
              <a:rPr kumimoji="0" lang="en-GB" altLang="es-ES" sz="5400" b="0" i="0" u="none" strike="noStrike" kern="0" cap="none" spc="0" normalizeH="0" baseline="0" noProof="0" dirty="0" smtClean="0">
                <a:ln>
                  <a:noFill/>
                </a:ln>
                <a:solidFill>
                  <a:srgbClr val="FFFFFF"/>
                </a:solidFill>
                <a:effectLst/>
                <a:uLnTx/>
                <a:uFillTx/>
                <a:latin typeface="Arial" charset="0"/>
              </a:rPr>
              <a:t> se llama  </a:t>
            </a:r>
            <a:r>
              <a:rPr kumimoji="0" lang="es-ES" altLang="es-ES" sz="5400" b="0" i="0" u="none" strike="noStrike" kern="0" cap="none" spc="0" normalizeH="0" baseline="0" noProof="0" dirty="0" smtClean="0">
                <a:ln>
                  <a:noFill/>
                </a:ln>
                <a:solidFill>
                  <a:srgbClr val="FFFFFF"/>
                </a:solidFill>
                <a:effectLst/>
                <a:uLnTx/>
                <a:uFillTx/>
                <a:latin typeface="Arial" charset="0"/>
              </a:rPr>
              <a:t>la madre de mi madre</a:t>
            </a:r>
            <a:r>
              <a:rPr kumimoji="0" lang="en-GB" altLang="es-ES" sz="5400" b="0" i="0" u="none" strike="noStrike" kern="0" cap="none" spc="0" normalizeH="0" baseline="0" noProof="0" dirty="0" smtClean="0">
                <a:ln>
                  <a:noFill/>
                </a:ln>
                <a:solidFill>
                  <a:srgbClr val="FFFFFF"/>
                </a:solidFill>
                <a:effectLst/>
                <a:uLnTx/>
                <a:uFillTx/>
                <a:latin typeface="Arial" charset="0"/>
              </a:rPr>
              <a:t>?</a:t>
            </a:r>
            <a:endParaRPr lang="en-US" altLang="es-ES" sz="5400" dirty="0" smtClean="0">
              <a:latin typeface="Arial" charset="0"/>
            </a:endParaRPr>
          </a:p>
        </p:txBody>
      </p:sp>
      <p:sp>
        <p:nvSpPr>
          <p:cNvPr id="9224" name="Rectangle 8"/>
          <p:cNvSpPr>
            <a:spLocks noGrp="1" noChangeArrowheads="1"/>
          </p:cNvSpPr>
          <p:nvPr>
            <p:ph type="body" idx="1"/>
          </p:nvPr>
        </p:nvSpPr>
        <p:spPr>
          <a:xfrm>
            <a:off x="838200" y="2667000"/>
            <a:ext cx="7620000" cy="3962400"/>
          </a:xfrm>
          <a:extLst>
            <a:ext uri="{91240B29-F687-4F45-9708-019B960494DF}">
              <a14:hiddenLine xmlns:a14="http://schemas.microsoft.com/office/drawing/2010/main" w="9525">
                <a:solidFill>
                  <a:srgbClr val="0066FF"/>
                </a:solidFill>
                <a:miter lim="800000"/>
                <a:headEnd/>
                <a:tailEnd/>
              </a14:hiddenLine>
            </a:ext>
          </a:extLst>
        </p:spPr>
        <p:txBody>
          <a:bodyPr/>
          <a:lstStyle/>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A </a:t>
            </a:r>
            <a:r>
              <a:rPr lang="en-US" altLang="es-ES" sz="5400" dirty="0">
                <a:solidFill>
                  <a:srgbClr val="000000"/>
                </a:solidFill>
                <a:latin typeface="Arial" charset="0"/>
              </a:rPr>
              <a:t> </a:t>
            </a:r>
            <a:r>
              <a:rPr kumimoji="0" lang="en-GB" altLang="es-ES" sz="5400" b="0" i="0" u="none" strike="noStrike" kern="0" cap="none" spc="0" normalizeH="0" baseline="0" noProof="0" dirty="0" err="1" smtClean="0">
                <a:ln>
                  <a:noFill/>
                </a:ln>
                <a:solidFill>
                  <a:srgbClr val="FFFFFF"/>
                </a:solidFill>
                <a:effectLst/>
                <a:uLnTx/>
                <a:uFillTx/>
                <a:latin typeface="Arial" charset="0"/>
              </a:rPr>
              <a:t>tío</a:t>
            </a:r>
            <a:endParaRPr kumimoji="0" lang="en-US" altLang="es-ES" sz="5400" b="0" i="0" u="none" strike="noStrike" kern="0" cap="none" spc="0" normalizeH="0" baseline="0" noProof="0" dirty="0" smtClean="0">
              <a:ln>
                <a:noFill/>
              </a:ln>
              <a:solidFill>
                <a:srgbClr val="FFFFFF"/>
              </a:solidFill>
              <a:effectLst/>
              <a:uLnTx/>
              <a:uFillTx/>
              <a:latin typeface="Arial" charset="0"/>
            </a:endParaRPr>
          </a:p>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B </a:t>
            </a:r>
            <a:r>
              <a:rPr lang="en-US" altLang="es-ES" sz="5400" dirty="0">
                <a:solidFill>
                  <a:srgbClr val="000000"/>
                </a:solidFill>
                <a:latin typeface="Arial" charset="0"/>
              </a:rPr>
              <a:t> </a:t>
            </a:r>
            <a:r>
              <a:rPr kumimoji="0" lang="en-GB" altLang="es-ES" sz="5400" b="0" i="0" u="none" strike="noStrike" kern="0" cap="none" spc="0" normalizeH="0" baseline="0" noProof="0" dirty="0" err="1" smtClean="0">
                <a:ln>
                  <a:noFill/>
                </a:ln>
                <a:solidFill>
                  <a:srgbClr val="FFFFFF"/>
                </a:solidFill>
                <a:effectLst/>
                <a:uLnTx/>
                <a:uFillTx/>
                <a:latin typeface="Arial" charset="0"/>
              </a:rPr>
              <a:t>abuelo</a:t>
            </a:r>
            <a:endParaRPr kumimoji="0" lang="en-US" altLang="es-ES" sz="5400" b="0" i="0" u="none" strike="noStrike" kern="0" cap="none" spc="0" normalizeH="0" baseline="0" noProof="0" dirty="0" smtClean="0">
              <a:ln>
                <a:noFill/>
              </a:ln>
              <a:solidFill>
                <a:srgbClr val="FFFFFF"/>
              </a:solidFill>
              <a:effectLst/>
              <a:uLnTx/>
              <a:uFillTx/>
              <a:latin typeface="Arial" charset="0"/>
            </a:endParaRPr>
          </a:p>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C </a:t>
            </a:r>
            <a:r>
              <a:rPr lang="en-US" altLang="es-ES" sz="5400" dirty="0">
                <a:solidFill>
                  <a:srgbClr val="000000"/>
                </a:solidFill>
                <a:latin typeface="Arial" charset="0"/>
              </a:rPr>
              <a:t> </a:t>
            </a:r>
            <a:r>
              <a:rPr lang="en-US" altLang="es-ES" sz="5400" dirty="0" err="1" smtClean="0">
                <a:solidFill>
                  <a:srgbClr val="FFFFFF"/>
                </a:solidFill>
                <a:latin typeface="Arial" charset="0"/>
              </a:rPr>
              <a:t>abuela</a:t>
            </a:r>
            <a:endParaRPr kumimoji="0" lang="en-US" altLang="es-ES" sz="5400" b="0" i="0" u="none" strike="noStrike" kern="0" cap="none" spc="0" normalizeH="0" baseline="0" noProof="0" dirty="0" smtClean="0">
              <a:ln>
                <a:noFill/>
              </a:ln>
              <a:solidFill>
                <a:srgbClr val="FFFFFF"/>
              </a:solidFill>
              <a:effectLst/>
              <a:uLnTx/>
              <a:uFillTx/>
              <a:latin typeface="Arial" charset="0"/>
            </a:endParaRPr>
          </a:p>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D </a:t>
            </a:r>
            <a:r>
              <a:rPr lang="en-US" altLang="es-ES" sz="5400" dirty="0">
                <a:solidFill>
                  <a:srgbClr val="000000"/>
                </a:solidFill>
                <a:latin typeface="Arial" charset="0"/>
              </a:rPr>
              <a:t> </a:t>
            </a:r>
            <a:r>
              <a:rPr lang="en-GB" altLang="es-ES" sz="5400" dirty="0" err="1" smtClean="0">
                <a:solidFill>
                  <a:srgbClr val="FFFFFF"/>
                </a:solidFill>
                <a:latin typeface="Arial" charset="0"/>
              </a:rPr>
              <a:t>tía</a:t>
            </a:r>
            <a:endParaRPr kumimoji="0" lang="en-US" altLang="es-ES" sz="5400" b="0" i="0" u="none" strike="noStrike" kern="0" cap="none" spc="0" normalizeH="0" baseline="0" noProof="0" dirty="0" smtClean="0">
              <a:ln>
                <a:noFill/>
              </a:ln>
              <a:solidFill>
                <a:srgbClr val="FFFFFF"/>
              </a:solidFill>
              <a:effectLst/>
              <a:uLnTx/>
              <a:uFillTx/>
              <a:latin typeface="Arial" charset="0"/>
            </a:endParaRPr>
          </a:p>
        </p:txBody>
      </p:sp>
      <p:sp>
        <p:nvSpPr>
          <p:cNvPr id="9225" name="Line 9"/>
          <p:cNvSpPr>
            <a:spLocks noChangeShapeType="1"/>
          </p:cNvSpPr>
          <p:nvPr/>
        </p:nvSpPr>
        <p:spPr bwMode="auto">
          <a:xfrm flipH="1">
            <a:off x="0" y="6172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26" name="Line 10"/>
          <p:cNvSpPr>
            <a:spLocks noChangeShapeType="1"/>
          </p:cNvSpPr>
          <p:nvPr/>
        </p:nvSpPr>
        <p:spPr bwMode="auto">
          <a:xfrm flipH="1">
            <a:off x="0" y="51816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27" name="Line 11"/>
          <p:cNvSpPr>
            <a:spLocks noChangeShapeType="1"/>
          </p:cNvSpPr>
          <p:nvPr/>
        </p:nvSpPr>
        <p:spPr bwMode="auto">
          <a:xfrm flipH="1">
            <a:off x="0" y="41910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28" name="Line 12"/>
          <p:cNvSpPr>
            <a:spLocks noChangeShapeType="1"/>
          </p:cNvSpPr>
          <p:nvPr/>
        </p:nvSpPr>
        <p:spPr bwMode="auto">
          <a:xfrm flipH="1">
            <a:off x="0" y="32004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29" name="Line 13"/>
          <p:cNvSpPr>
            <a:spLocks noChangeShapeType="1"/>
          </p:cNvSpPr>
          <p:nvPr/>
        </p:nvSpPr>
        <p:spPr bwMode="auto">
          <a:xfrm flipH="1">
            <a:off x="8686800" y="61722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30" name="Line 14"/>
          <p:cNvSpPr>
            <a:spLocks noChangeShapeType="1"/>
          </p:cNvSpPr>
          <p:nvPr/>
        </p:nvSpPr>
        <p:spPr bwMode="auto">
          <a:xfrm flipH="1">
            <a:off x="8686800" y="51816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31" name="Line 15"/>
          <p:cNvSpPr>
            <a:spLocks noChangeShapeType="1"/>
          </p:cNvSpPr>
          <p:nvPr/>
        </p:nvSpPr>
        <p:spPr bwMode="auto">
          <a:xfrm flipH="1">
            <a:off x="8686800" y="41910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32" name="Line 16"/>
          <p:cNvSpPr>
            <a:spLocks noChangeShapeType="1"/>
          </p:cNvSpPr>
          <p:nvPr/>
        </p:nvSpPr>
        <p:spPr bwMode="auto">
          <a:xfrm flipH="1">
            <a:off x="8686800" y="32004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33" name="Line 17"/>
          <p:cNvSpPr>
            <a:spLocks noChangeShapeType="1"/>
          </p:cNvSpPr>
          <p:nvPr/>
        </p:nvSpPr>
        <p:spPr bwMode="auto">
          <a:xfrm flipH="1">
            <a:off x="8610600" y="14478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34" name="Line 18"/>
          <p:cNvSpPr>
            <a:spLocks noChangeShapeType="1"/>
          </p:cNvSpPr>
          <p:nvPr/>
        </p:nvSpPr>
        <p:spPr bwMode="auto">
          <a:xfrm flipH="1">
            <a:off x="0" y="1447800"/>
            <a:ext cx="6096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val="2263329940"/>
      </p:ext>
    </p:extLst>
  </p:cSld>
  <p:clrMapOvr>
    <a:masterClrMapping/>
  </p:clrMapOvr>
  <p:transition>
    <p:sndAc>
      <p:stSnd>
        <p:snd r:embed="rId2" name="Tarda.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4339" name="Rectangle 3"/>
          <p:cNvSpPr>
            <a:spLocks noGrp="1" noChangeArrowheads="1"/>
          </p:cNvSpPr>
          <p:nvPr>
            <p:ph type="ctrTitle"/>
          </p:nvPr>
        </p:nvSpPr>
        <p:spPr>
          <a:xfrm>
            <a:off x="685800" y="2819400"/>
            <a:ext cx="7772400" cy="1143000"/>
          </a:xfrm>
        </p:spPr>
        <p:txBody>
          <a:bodyPr/>
          <a:lstStyle/>
          <a:p>
            <a:pPr eaLnBrk="1" hangingPunct="1"/>
            <a:r>
              <a:rPr lang="en-GB" altLang="es-ES" sz="8000" dirty="0" smtClean="0">
                <a:solidFill>
                  <a:schemeClr val="bg1"/>
                </a:solidFill>
                <a:latin typeface="Arial" charset="0"/>
              </a:rPr>
              <a:t>€300</a:t>
            </a:r>
            <a:endParaRPr lang="en-US" altLang="es-ES" sz="8000" dirty="0" smtClean="0">
              <a:solidFill>
                <a:schemeClr val="bg1"/>
              </a:solidFill>
              <a:latin typeface="Arial" charset="0"/>
            </a:endParaRPr>
          </a:p>
        </p:txBody>
      </p:sp>
      <p:sp>
        <p:nvSpPr>
          <p:cNvPr id="14340" name="Line 4"/>
          <p:cNvSpPr>
            <a:spLocks noChangeShapeType="1"/>
          </p:cNvSpPr>
          <p:nvPr/>
        </p:nvSpPr>
        <p:spPr bwMode="auto">
          <a:xfrm flipH="1">
            <a:off x="0" y="3505200"/>
            <a:ext cx="6096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4341" name="Line 5"/>
          <p:cNvSpPr>
            <a:spLocks noChangeShapeType="1"/>
          </p:cNvSpPr>
          <p:nvPr/>
        </p:nvSpPr>
        <p:spPr bwMode="auto">
          <a:xfrm flipH="1">
            <a:off x="8610600" y="3505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val="3042886997"/>
      </p:ext>
    </p:extLst>
  </p:cSld>
  <p:clrMapOvr>
    <a:masterClrMapping/>
  </p:clrMapOvr>
  <p:transition>
    <p:zoom/>
    <p:sndAc>
      <p:stSnd>
        <p:snd r:embed="rId2" name="cashreg.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5363" name="Rectangle 3"/>
          <p:cNvSpPr>
            <a:spLocks noGrp="1" noChangeArrowheads="1"/>
          </p:cNvSpPr>
          <p:nvPr>
            <p:ph type="ctrTitle"/>
          </p:nvPr>
        </p:nvSpPr>
        <p:spPr>
          <a:xfrm>
            <a:off x="685800" y="2819400"/>
            <a:ext cx="7772400" cy="1143000"/>
          </a:xfrm>
        </p:spPr>
        <p:txBody>
          <a:bodyPr/>
          <a:lstStyle/>
          <a:p>
            <a:pPr eaLnBrk="1" hangingPunct="1"/>
            <a:r>
              <a:rPr kumimoji="0" lang="en-US" altLang="es-ES" sz="8000" b="0" i="0" u="none" strike="noStrike" kern="0" cap="none" spc="0" normalizeH="0" baseline="0" noProof="0" dirty="0" err="1" smtClean="0">
                <a:ln>
                  <a:noFill/>
                </a:ln>
                <a:solidFill>
                  <a:srgbClr val="FFFFFF"/>
                </a:solidFill>
                <a:effectLst/>
                <a:uLnTx/>
                <a:uFillTx/>
                <a:latin typeface="Arial" charset="0"/>
              </a:rPr>
              <a:t>Pregunta</a:t>
            </a:r>
            <a:r>
              <a:rPr lang="en-US" altLang="es-ES" sz="8000" dirty="0" smtClean="0">
                <a:solidFill>
                  <a:schemeClr val="bg1"/>
                </a:solidFill>
                <a:latin typeface="Arial" charset="0"/>
              </a:rPr>
              <a:t> 4</a:t>
            </a:r>
          </a:p>
        </p:txBody>
      </p:sp>
      <p:sp>
        <p:nvSpPr>
          <p:cNvPr id="15364" name="Line 4"/>
          <p:cNvSpPr>
            <a:spLocks noChangeShapeType="1"/>
          </p:cNvSpPr>
          <p:nvPr/>
        </p:nvSpPr>
        <p:spPr bwMode="auto">
          <a:xfrm flipH="1">
            <a:off x="0" y="3505200"/>
            <a:ext cx="6096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5365" name="Line 5"/>
          <p:cNvSpPr>
            <a:spLocks noChangeShapeType="1"/>
          </p:cNvSpPr>
          <p:nvPr/>
        </p:nvSpPr>
        <p:spPr bwMode="auto">
          <a:xfrm flipH="1">
            <a:off x="8610600" y="3505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val="1544256799"/>
      </p:ext>
    </p:extLst>
  </p:cSld>
  <p:clrMapOvr>
    <a:masterClrMapping/>
  </p:clrMapOvr>
  <p:transition>
    <p:zoom/>
    <p:sndAc>
      <p:stSnd>
        <p:snd r:embed="rId2" name="drumroll.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6387"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6388"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6389"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6390"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6391" name="Rectangle 7"/>
          <p:cNvSpPr>
            <a:spLocks noGrp="1" noChangeArrowheads="1"/>
          </p:cNvSpPr>
          <p:nvPr>
            <p:ph type="title"/>
          </p:nvPr>
        </p:nvSpPr>
        <p:spPr>
          <a:xfrm>
            <a:off x="762000" y="381000"/>
            <a:ext cx="7696200" cy="2057400"/>
          </a:xfrm>
          <a:extLst>
            <a:ext uri="{909E8E84-426E-40DD-AFC4-6F175D3DCCD1}">
              <a14:hiddenFill xmlns:a14="http://schemas.microsoft.com/office/drawing/2010/main">
                <a:solidFill>
                  <a:schemeClr val="tx1"/>
                </a:solidFill>
              </a14:hiddenFill>
            </a:ext>
          </a:extLst>
        </p:spPr>
        <p:txBody>
          <a:bodyPr/>
          <a:lstStyle/>
          <a:p>
            <a:pPr eaLnBrk="1" hangingPunct="1"/>
            <a:r>
              <a:rPr kumimoji="0" lang="en-GB" altLang="es-ES" sz="5400" b="0" i="0" u="none" strike="noStrike" kern="0" cap="none" spc="0" normalizeH="0" baseline="0" noProof="0" dirty="0" smtClean="0">
                <a:ln>
                  <a:noFill/>
                </a:ln>
                <a:solidFill>
                  <a:srgbClr val="FFFFFF"/>
                </a:solidFill>
                <a:effectLst/>
                <a:uLnTx/>
                <a:uFillTx/>
                <a:latin typeface="Arial" charset="0"/>
              </a:rPr>
              <a:t>¿</a:t>
            </a:r>
            <a:r>
              <a:rPr kumimoji="0" lang="en-GB" altLang="es-ES" sz="5400" b="0" i="0" u="none" strike="noStrike" kern="0" cap="none" spc="0" normalizeH="0" baseline="0" noProof="0" dirty="0" err="1" smtClean="0">
                <a:ln>
                  <a:noFill/>
                </a:ln>
                <a:solidFill>
                  <a:srgbClr val="FFFFFF"/>
                </a:solidFill>
                <a:effectLst/>
                <a:uLnTx/>
                <a:uFillTx/>
                <a:latin typeface="Arial" charset="0"/>
              </a:rPr>
              <a:t>Cómo</a:t>
            </a:r>
            <a:r>
              <a:rPr kumimoji="0" lang="en-GB" altLang="es-ES" sz="5400" b="0" i="0" u="none" strike="noStrike" kern="0" cap="none" spc="0" normalizeH="0" baseline="0" noProof="0" dirty="0" smtClean="0">
                <a:ln>
                  <a:noFill/>
                </a:ln>
                <a:solidFill>
                  <a:srgbClr val="FFFFFF"/>
                </a:solidFill>
                <a:effectLst/>
                <a:uLnTx/>
                <a:uFillTx/>
                <a:latin typeface="Arial" charset="0"/>
              </a:rPr>
              <a:t> se llama </a:t>
            </a:r>
            <a:r>
              <a:rPr kumimoji="0" lang="es-ES" altLang="es-ES" sz="5400" b="0" i="0" u="none" strike="noStrike" kern="0" cap="none" spc="0" normalizeH="0" baseline="0" noProof="0" dirty="0" smtClean="0">
                <a:ln>
                  <a:noFill/>
                </a:ln>
                <a:solidFill>
                  <a:srgbClr val="FFFFFF"/>
                </a:solidFill>
                <a:effectLst/>
                <a:uLnTx/>
                <a:uFillTx/>
                <a:latin typeface="Arial" charset="0"/>
              </a:rPr>
              <a:t>el hijo  de mi abuelo</a:t>
            </a:r>
            <a:r>
              <a:rPr kumimoji="0" lang="en-GB" altLang="es-ES" sz="5400" b="0" i="0" u="none" strike="noStrike" kern="0" cap="none" spc="0" normalizeH="0" baseline="0" noProof="0" dirty="0" smtClean="0">
                <a:ln>
                  <a:noFill/>
                </a:ln>
                <a:solidFill>
                  <a:srgbClr val="FFFFFF"/>
                </a:solidFill>
                <a:effectLst/>
                <a:uLnTx/>
                <a:uFillTx/>
                <a:latin typeface="Arial" charset="0"/>
              </a:rPr>
              <a:t>?</a:t>
            </a:r>
            <a:endParaRPr lang="en-US" altLang="es-ES" sz="5400" dirty="0" smtClean="0">
              <a:solidFill>
                <a:schemeClr val="bg1"/>
              </a:solidFill>
              <a:latin typeface="Arial" charset="0"/>
            </a:endParaRPr>
          </a:p>
        </p:txBody>
      </p:sp>
      <p:sp>
        <p:nvSpPr>
          <p:cNvPr id="15368" name="Rectangle 8"/>
          <p:cNvSpPr>
            <a:spLocks noGrp="1" noChangeArrowheads="1"/>
          </p:cNvSpPr>
          <p:nvPr>
            <p:ph type="body" idx="1"/>
          </p:nvPr>
        </p:nvSpPr>
        <p:spPr>
          <a:xfrm>
            <a:off x="838200" y="2667000"/>
            <a:ext cx="7620000" cy="3962400"/>
          </a:xfrm>
          <a:extLst>
            <a:ext uri="{91240B29-F687-4F45-9708-019B960494DF}">
              <a14:hiddenLine xmlns:a14="http://schemas.microsoft.com/office/drawing/2010/main" w="9525">
                <a:solidFill>
                  <a:srgbClr val="0066FF"/>
                </a:solidFill>
                <a:miter lim="800000"/>
                <a:headEnd/>
                <a:tailEnd/>
              </a14:hiddenLine>
            </a:ext>
          </a:extLst>
        </p:spPr>
        <p:txBody>
          <a:bodyPr/>
          <a:lstStyle/>
          <a:p>
            <a:pPr eaLnBrk="1" hangingPunct="1">
              <a:buFontTx/>
              <a:buNone/>
            </a:pPr>
            <a:r>
              <a:rPr lang="en-US" altLang="es-ES" sz="4800" b="1" baseline="10000" dirty="0" smtClean="0">
                <a:solidFill>
                  <a:srgbClr val="FF9900"/>
                </a:solidFill>
                <a:latin typeface="Arial" charset="0"/>
              </a:rPr>
              <a:t>A </a:t>
            </a:r>
            <a:r>
              <a:rPr lang="en-US" altLang="es-ES" sz="5400" dirty="0" smtClean="0">
                <a:latin typeface="Arial" charset="0"/>
              </a:rPr>
              <a:t> </a:t>
            </a:r>
            <a:r>
              <a:rPr lang="en-GB" altLang="es-ES" sz="5400" dirty="0" err="1" smtClean="0">
                <a:solidFill>
                  <a:schemeClr val="bg1"/>
                </a:solidFill>
                <a:latin typeface="Arial" charset="0"/>
              </a:rPr>
              <a:t>hermano</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B </a:t>
            </a:r>
            <a:r>
              <a:rPr lang="en-US" altLang="es-ES" sz="5400" dirty="0" smtClean="0">
                <a:latin typeface="Arial" charset="0"/>
              </a:rPr>
              <a:t> </a:t>
            </a:r>
            <a:r>
              <a:rPr lang="en-GB" altLang="es-ES" sz="5400" dirty="0" err="1" smtClean="0">
                <a:solidFill>
                  <a:schemeClr val="bg1"/>
                </a:solidFill>
                <a:latin typeface="Arial" charset="0"/>
              </a:rPr>
              <a:t>madre</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C </a:t>
            </a:r>
            <a:r>
              <a:rPr lang="en-US" altLang="es-ES" sz="5400" dirty="0" smtClean="0">
                <a:latin typeface="Arial" charset="0"/>
              </a:rPr>
              <a:t> </a:t>
            </a:r>
            <a:r>
              <a:rPr lang="en-US" altLang="es-ES" sz="5400" dirty="0" smtClean="0">
                <a:solidFill>
                  <a:schemeClr val="bg1"/>
                </a:solidFill>
                <a:latin typeface="Arial" charset="0"/>
              </a:rPr>
              <a:t>padre</a:t>
            </a:r>
          </a:p>
          <a:p>
            <a:pPr eaLnBrk="1" hangingPunct="1">
              <a:buFontTx/>
              <a:buNone/>
            </a:pPr>
            <a:r>
              <a:rPr lang="en-US" altLang="es-ES" sz="4800" b="1" baseline="10000" dirty="0" smtClean="0">
                <a:solidFill>
                  <a:srgbClr val="FF9900"/>
                </a:solidFill>
                <a:latin typeface="Arial" charset="0"/>
              </a:rPr>
              <a:t>D </a:t>
            </a:r>
            <a:r>
              <a:rPr lang="en-US" altLang="es-ES" sz="5400" dirty="0" smtClean="0">
                <a:latin typeface="Arial" charset="0"/>
              </a:rPr>
              <a:t> </a:t>
            </a:r>
            <a:r>
              <a:rPr lang="en-GB" altLang="es-ES" sz="5400" dirty="0" err="1" smtClean="0">
                <a:solidFill>
                  <a:schemeClr val="bg1"/>
                </a:solidFill>
                <a:latin typeface="Arial" charset="0"/>
              </a:rPr>
              <a:t>hermana</a:t>
            </a:r>
            <a:endParaRPr lang="en-US" altLang="es-ES" sz="5400" dirty="0" smtClean="0">
              <a:solidFill>
                <a:schemeClr val="bg1"/>
              </a:solidFill>
              <a:latin typeface="Arial" charset="0"/>
            </a:endParaRPr>
          </a:p>
        </p:txBody>
      </p:sp>
      <p:sp>
        <p:nvSpPr>
          <p:cNvPr id="16393" name="Line 9"/>
          <p:cNvSpPr>
            <a:spLocks noChangeShapeType="1"/>
          </p:cNvSpPr>
          <p:nvPr/>
        </p:nvSpPr>
        <p:spPr bwMode="auto">
          <a:xfrm flipH="1">
            <a:off x="0" y="6172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6394" name="Line 10"/>
          <p:cNvSpPr>
            <a:spLocks noChangeShapeType="1"/>
          </p:cNvSpPr>
          <p:nvPr/>
        </p:nvSpPr>
        <p:spPr bwMode="auto">
          <a:xfrm flipH="1">
            <a:off x="0" y="51816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6395" name="Line 11"/>
          <p:cNvSpPr>
            <a:spLocks noChangeShapeType="1"/>
          </p:cNvSpPr>
          <p:nvPr/>
        </p:nvSpPr>
        <p:spPr bwMode="auto">
          <a:xfrm flipH="1">
            <a:off x="0" y="41910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6396" name="Line 12"/>
          <p:cNvSpPr>
            <a:spLocks noChangeShapeType="1"/>
          </p:cNvSpPr>
          <p:nvPr/>
        </p:nvSpPr>
        <p:spPr bwMode="auto">
          <a:xfrm flipH="1">
            <a:off x="0" y="32004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6397" name="Line 13"/>
          <p:cNvSpPr>
            <a:spLocks noChangeShapeType="1"/>
          </p:cNvSpPr>
          <p:nvPr/>
        </p:nvSpPr>
        <p:spPr bwMode="auto">
          <a:xfrm flipH="1">
            <a:off x="8686800" y="61722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6398" name="Line 14"/>
          <p:cNvSpPr>
            <a:spLocks noChangeShapeType="1"/>
          </p:cNvSpPr>
          <p:nvPr/>
        </p:nvSpPr>
        <p:spPr bwMode="auto">
          <a:xfrm flipH="1">
            <a:off x="8686800" y="51816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6399" name="Line 15"/>
          <p:cNvSpPr>
            <a:spLocks noChangeShapeType="1"/>
          </p:cNvSpPr>
          <p:nvPr/>
        </p:nvSpPr>
        <p:spPr bwMode="auto">
          <a:xfrm flipH="1">
            <a:off x="8686800" y="41910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6400" name="Line 16"/>
          <p:cNvSpPr>
            <a:spLocks noChangeShapeType="1"/>
          </p:cNvSpPr>
          <p:nvPr/>
        </p:nvSpPr>
        <p:spPr bwMode="auto">
          <a:xfrm flipH="1">
            <a:off x="8686800" y="32004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6401" name="Line 17"/>
          <p:cNvSpPr>
            <a:spLocks noChangeShapeType="1"/>
          </p:cNvSpPr>
          <p:nvPr/>
        </p:nvSpPr>
        <p:spPr bwMode="auto">
          <a:xfrm flipH="1">
            <a:off x="8610600" y="14478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6402" name="Line 18"/>
          <p:cNvSpPr>
            <a:spLocks noChangeShapeType="1"/>
          </p:cNvSpPr>
          <p:nvPr/>
        </p:nvSpPr>
        <p:spPr bwMode="auto">
          <a:xfrm flipH="1">
            <a:off x="0" y="1447800"/>
            <a:ext cx="6096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6403"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6404"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Tree>
    <p:extLst>
      <p:ext uri="{BB962C8B-B14F-4D97-AF65-F5344CB8AC3E}">
        <p14:creationId xmlns:p14="http://schemas.microsoft.com/office/powerpoint/2010/main" val="3817236609"/>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5368">
                                            <p:txEl>
                                              <p:pRg st="0" end="0"/>
                                            </p:txEl>
                                          </p:spTgt>
                                        </p:tgtEl>
                                        <p:attrNameLst>
                                          <p:attrName>style.visibility</p:attrName>
                                        </p:attrNameLst>
                                      </p:cBhvr>
                                      <p:to>
                                        <p:strVal val="visible"/>
                                      </p:to>
                                    </p:set>
                                    <p:anim calcmode="lin" valueType="num">
                                      <p:cBhvr>
                                        <p:cTn id="7" dur="500" fill="hold"/>
                                        <p:tgtEl>
                                          <p:spTgt spid="15368">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15368">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5368">
                                            <p:txEl>
                                              <p:pRg st="1" end="1"/>
                                            </p:txEl>
                                          </p:spTgt>
                                        </p:tgtEl>
                                        <p:attrNameLst>
                                          <p:attrName>style.visibility</p:attrName>
                                        </p:attrNameLst>
                                      </p:cBhvr>
                                      <p:to>
                                        <p:strVal val="visible"/>
                                      </p:to>
                                    </p:set>
                                    <p:anim calcmode="lin" valueType="num">
                                      <p:cBhvr>
                                        <p:cTn id="13" dur="500" fill="hold"/>
                                        <p:tgtEl>
                                          <p:spTgt spid="15368">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15368">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5368">
                                            <p:txEl>
                                              <p:pRg st="2" end="2"/>
                                            </p:txEl>
                                          </p:spTgt>
                                        </p:tgtEl>
                                        <p:attrNameLst>
                                          <p:attrName>style.visibility</p:attrName>
                                        </p:attrNameLst>
                                      </p:cBhvr>
                                      <p:to>
                                        <p:strVal val="visible"/>
                                      </p:to>
                                    </p:set>
                                    <p:anim calcmode="lin" valueType="num">
                                      <p:cBhvr>
                                        <p:cTn id="19" dur="500" fill="hold"/>
                                        <p:tgtEl>
                                          <p:spTgt spid="15368">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15368">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5368">
                                            <p:txEl>
                                              <p:pRg st="3" end="3"/>
                                            </p:txEl>
                                          </p:spTgt>
                                        </p:tgtEl>
                                        <p:attrNameLst>
                                          <p:attrName>style.visibility</p:attrName>
                                        </p:attrNameLst>
                                      </p:cBhvr>
                                      <p:to>
                                        <p:strVal val="visible"/>
                                      </p:to>
                                    </p:set>
                                    <p:anim calcmode="lin" valueType="num">
                                      <p:cBhvr>
                                        <p:cTn id="25" dur="500" fill="hold"/>
                                        <p:tgtEl>
                                          <p:spTgt spid="15368">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15368">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7411"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7412" name="AutoShape 4"/>
          <p:cNvSpPr>
            <a:spLocks noChangeArrowheads="1"/>
          </p:cNvSpPr>
          <p:nvPr/>
        </p:nvSpPr>
        <p:spPr bwMode="auto">
          <a:xfrm>
            <a:off x="533400" y="4724400"/>
            <a:ext cx="8153400" cy="838200"/>
          </a:xfrm>
          <a:prstGeom prst="hexagon">
            <a:avLst>
              <a:gd name="adj" fmla="val 30893"/>
              <a:gd name="vf" fmla="val 115470"/>
            </a:avLst>
          </a:prstGeom>
          <a:solidFill>
            <a:schemeClr val="accent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7413"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7414"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7415" name="Rectangle 7"/>
          <p:cNvSpPr>
            <a:spLocks noGrp="1" noChangeArrowheads="1"/>
          </p:cNvSpPr>
          <p:nvPr>
            <p:ph type="title"/>
          </p:nvPr>
        </p:nvSpPr>
        <p:spPr>
          <a:xfrm>
            <a:off x="762000" y="381000"/>
            <a:ext cx="7696200" cy="2057400"/>
          </a:xfrm>
          <a:noFill/>
        </p:spPr>
        <p:txBody>
          <a:bodyPr/>
          <a:lstStyle/>
          <a:p>
            <a:pPr eaLnBrk="1" hangingPunct="1"/>
            <a:r>
              <a:rPr kumimoji="0" lang="en-GB" altLang="es-ES" sz="5400" b="0" i="0" u="none" strike="noStrike" kern="0" cap="none" spc="0" normalizeH="0" baseline="0" noProof="0" dirty="0" smtClean="0">
                <a:ln>
                  <a:noFill/>
                </a:ln>
                <a:solidFill>
                  <a:srgbClr val="FFFFFF"/>
                </a:solidFill>
                <a:effectLst/>
                <a:uLnTx/>
                <a:uFillTx/>
                <a:latin typeface="Arial" charset="0"/>
              </a:rPr>
              <a:t>¿</a:t>
            </a:r>
            <a:r>
              <a:rPr kumimoji="0" lang="en-GB" altLang="es-ES" sz="5400" b="0" i="0" u="none" strike="noStrike" kern="0" cap="none" spc="0" normalizeH="0" baseline="0" noProof="0" dirty="0" err="1" smtClean="0">
                <a:ln>
                  <a:noFill/>
                </a:ln>
                <a:solidFill>
                  <a:srgbClr val="FFFFFF"/>
                </a:solidFill>
                <a:effectLst/>
                <a:uLnTx/>
                <a:uFillTx/>
                <a:latin typeface="Arial" charset="0"/>
              </a:rPr>
              <a:t>Cómo</a:t>
            </a:r>
            <a:r>
              <a:rPr kumimoji="0" lang="en-GB" altLang="es-ES" sz="5400" b="0" i="0" u="none" strike="noStrike" kern="0" cap="none" spc="0" normalizeH="0" baseline="0" noProof="0" dirty="0" smtClean="0">
                <a:ln>
                  <a:noFill/>
                </a:ln>
                <a:solidFill>
                  <a:srgbClr val="FFFFFF"/>
                </a:solidFill>
                <a:effectLst/>
                <a:uLnTx/>
                <a:uFillTx/>
                <a:latin typeface="Arial" charset="0"/>
              </a:rPr>
              <a:t> se llama </a:t>
            </a:r>
            <a:r>
              <a:rPr kumimoji="0" lang="es-ES" altLang="es-ES" sz="5400" b="0" i="0" u="none" strike="noStrike" kern="0" cap="none" spc="0" normalizeH="0" baseline="0" noProof="0" dirty="0" smtClean="0">
                <a:ln>
                  <a:noFill/>
                </a:ln>
                <a:solidFill>
                  <a:srgbClr val="FFFFFF"/>
                </a:solidFill>
                <a:effectLst/>
                <a:uLnTx/>
                <a:uFillTx/>
                <a:latin typeface="Arial" charset="0"/>
              </a:rPr>
              <a:t>el hijo  de mi abuelo</a:t>
            </a:r>
            <a:r>
              <a:rPr kumimoji="0" lang="en-GB" altLang="es-ES" sz="5400" b="0" i="0" u="none" strike="noStrike" kern="0" cap="none" spc="0" normalizeH="0" baseline="0" noProof="0" dirty="0" smtClean="0">
                <a:ln>
                  <a:noFill/>
                </a:ln>
                <a:solidFill>
                  <a:srgbClr val="FFFFFF"/>
                </a:solidFill>
                <a:effectLst/>
                <a:uLnTx/>
                <a:uFillTx/>
                <a:latin typeface="Arial" charset="0"/>
              </a:rPr>
              <a:t>?</a:t>
            </a:r>
            <a:endParaRPr lang="en-US" altLang="es-ES" sz="5400" dirty="0" smtClean="0">
              <a:latin typeface="Arial" charset="0"/>
            </a:endParaRPr>
          </a:p>
        </p:txBody>
      </p:sp>
      <p:sp>
        <p:nvSpPr>
          <p:cNvPr id="17416" name="Rectangle 8"/>
          <p:cNvSpPr>
            <a:spLocks noGrp="1" noChangeArrowheads="1"/>
          </p:cNvSpPr>
          <p:nvPr>
            <p:ph type="body" idx="1"/>
          </p:nvPr>
        </p:nvSpPr>
        <p:spPr>
          <a:xfrm>
            <a:off x="838200" y="2667000"/>
            <a:ext cx="7620000" cy="3962400"/>
          </a:xfrm>
          <a:extLst>
            <a:ext uri="{91240B29-F687-4F45-9708-019B960494DF}">
              <a14:hiddenLine xmlns:a14="http://schemas.microsoft.com/office/drawing/2010/main" w="9525">
                <a:solidFill>
                  <a:srgbClr val="0066FF"/>
                </a:solidFill>
                <a:miter lim="800000"/>
                <a:headEnd/>
                <a:tailEnd/>
              </a14:hiddenLine>
            </a:ext>
          </a:extLst>
        </p:spPr>
        <p:txBody>
          <a:bodyPr/>
          <a:lstStyle/>
          <a:p>
            <a:pPr eaLnBrk="1" hangingPunct="1">
              <a:buFontTx/>
              <a:buNone/>
            </a:pPr>
            <a:r>
              <a:rPr lang="en-US" altLang="es-ES" sz="4800" b="1" baseline="10000" dirty="0" smtClean="0">
                <a:solidFill>
                  <a:srgbClr val="FF9900"/>
                </a:solidFill>
                <a:latin typeface="Arial" charset="0"/>
              </a:rPr>
              <a:t>A </a:t>
            </a:r>
            <a:r>
              <a:rPr lang="en-US" altLang="es-ES" sz="5400" dirty="0" smtClean="0">
                <a:latin typeface="Arial" charset="0"/>
              </a:rPr>
              <a:t> </a:t>
            </a:r>
            <a:r>
              <a:rPr lang="en-GB" altLang="es-ES" sz="5400" dirty="0" err="1" smtClean="0">
                <a:solidFill>
                  <a:schemeClr val="bg1"/>
                </a:solidFill>
                <a:latin typeface="Arial" charset="0"/>
              </a:rPr>
              <a:t>hermano</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B </a:t>
            </a:r>
            <a:r>
              <a:rPr lang="en-US" altLang="es-ES" sz="5400" dirty="0" smtClean="0">
                <a:latin typeface="Arial" charset="0"/>
              </a:rPr>
              <a:t> </a:t>
            </a:r>
            <a:r>
              <a:rPr lang="en-GB" altLang="es-ES" sz="5400" dirty="0" err="1" smtClean="0">
                <a:solidFill>
                  <a:schemeClr val="bg1"/>
                </a:solidFill>
                <a:latin typeface="Arial" charset="0"/>
              </a:rPr>
              <a:t>madre</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C </a:t>
            </a:r>
            <a:r>
              <a:rPr lang="en-US" altLang="es-ES" sz="5400" dirty="0" smtClean="0">
                <a:latin typeface="Arial" charset="0"/>
              </a:rPr>
              <a:t> </a:t>
            </a:r>
            <a:r>
              <a:rPr lang="en-US" altLang="es-ES" sz="5400" dirty="0" smtClean="0">
                <a:solidFill>
                  <a:schemeClr val="bg1"/>
                </a:solidFill>
                <a:latin typeface="Arial" charset="0"/>
              </a:rPr>
              <a:t>padre</a:t>
            </a:r>
          </a:p>
          <a:p>
            <a:pPr eaLnBrk="1" hangingPunct="1">
              <a:buFontTx/>
              <a:buNone/>
            </a:pPr>
            <a:r>
              <a:rPr lang="en-US" altLang="es-ES" sz="4800" b="1" baseline="10000" dirty="0" smtClean="0">
                <a:solidFill>
                  <a:srgbClr val="FF9900"/>
                </a:solidFill>
                <a:latin typeface="Arial" charset="0"/>
              </a:rPr>
              <a:t>D </a:t>
            </a:r>
            <a:r>
              <a:rPr lang="en-US" altLang="es-ES" sz="5400" dirty="0" smtClean="0">
                <a:latin typeface="Arial" charset="0"/>
              </a:rPr>
              <a:t> </a:t>
            </a:r>
            <a:r>
              <a:rPr lang="en-GB" altLang="es-ES" sz="5400" dirty="0" err="1" smtClean="0">
                <a:solidFill>
                  <a:schemeClr val="bg1"/>
                </a:solidFill>
                <a:latin typeface="Arial" charset="0"/>
              </a:rPr>
              <a:t>hermana</a:t>
            </a:r>
            <a:endParaRPr lang="en-US" altLang="es-ES" sz="5400" dirty="0" smtClean="0">
              <a:solidFill>
                <a:schemeClr val="bg1"/>
              </a:solidFill>
              <a:latin typeface="Arial" charset="0"/>
            </a:endParaRPr>
          </a:p>
        </p:txBody>
      </p:sp>
      <p:sp>
        <p:nvSpPr>
          <p:cNvPr id="17417" name="Line 9"/>
          <p:cNvSpPr>
            <a:spLocks noChangeShapeType="1"/>
          </p:cNvSpPr>
          <p:nvPr/>
        </p:nvSpPr>
        <p:spPr bwMode="auto">
          <a:xfrm flipH="1">
            <a:off x="0" y="6172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7418" name="Line 10"/>
          <p:cNvSpPr>
            <a:spLocks noChangeShapeType="1"/>
          </p:cNvSpPr>
          <p:nvPr/>
        </p:nvSpPr>
        <p:spPr bwMode="auto">
          <a:xfrm flipH="1">
            <a:off x="0" y="51816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7419" name="Line 11"/>
          <p:cNvSpPr>
            <a:spLocks noChangeShapeType="1"/>
          </p:cNvSpPr>
          <p:nvPr/>
        </p:nvSpPr>
        <p:spPr bwMode="auto">
          <a:xfrm flipH="1">
            <a:off x="0" y="41910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7420" name="Line 12"/>
          <p:cNvSpPr>
            <a:spLocks noChangeShapeType="1"/>
          </p:cNvSpPr>
          <p:nvPr/>
        </p:nvSpPr>
        <p:spPr bwMode="auto">
          <a:xfrm flipH="1">
            <a:off x="0" y="32004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7421" name="Line 13"/>
          <p:cNvSpPr>
            <a:spLocks noChangeShapeType="1"/>
          </p:cNvSpPr>
          <p:nvPr/>
        </p:nvSpPr>
        <p:spPr bwMode="auto">
          <a:xfrm flipH="1">
            <a:off x="8686800" y="61722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7422" name="Line 14"/>
          <p:cNvSpPr>
            <a:spLocks noChangeShapeType="1"/>
          </p:cNvSpPr>
          <p:nvPr/>
        </p:nvSpPr>
        <p:spPr bwMode="auto">
          <a:xfrm flipH="1">
            <a:off x="8686800" y="51816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7423" name="Line 15"/>
          <p:cNvSpPr>
            <a:spLocks noChangeShapeType="1"/>
          </p:cNvSpPr>
          <p:nvPr/>
        </p:nvSpPr>
        <p:spPr bwMode="auto">
          <a:xfrm flipH="1">
            <a:off x="8686800" y="41910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7424" name="Line 16"/>
          <p:cNvSpPr>
            <a:spLocks noChangeShapeType="1"/>
          </p:cNvSpPr>
          <p:nvPr/>
        </p:nvSpPr>
        <p:spPr bwMode="auto">
          <a:xfrm flipH="1">
            <a:off x="8686800" y="32004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7425" name="Line 17"/>
          <p:cNvSpPr>
            <a:spLocks noChangeShapeType="1"/>
          </p:cNvSpPr>
          <p:nvPr/>
        </p:nvSpPr>
        <p:spPr bwMode="auto">
          <a:xfrm flipH="1">
            <a:off x="8610600" y="14478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7426" name="Line 18"/>
          <p:cNvSpPr>
            <a:spLocks noChangeShapeType="1"/>
          </p:cNvSpPr>
          <p:nvPr/>
        </p:nvSpPr>
        <p:spPr bwMode="auto">
          <a:xfrm flipH="1">
            <a:off x="0" y="1447800"/>
            <a:ext cx="6096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val="783567535"/>
      </p:ext>
    </p:extLst>
  </p:cSld>
  <p:clrMapOvr>
    <a:masterClrMapping/>
  </p:clrMapOvr>
  <p:transition>
    <p:sndAc>
      <p:stSnd>
        <p:snd r:embed="rId2" name="Tarda.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8435" name="Rectangle 3"/>
          <p:cNvSpPr>
            <a:spLocks noGrp="1" noChangeArrowheads="1"/>
          </p:cNvSpPr>
          <p:nvPr>
            <p:ph type="ctrTitle"/>
          </p:nvPr>
        </p:nvSpPr>
        <p:spPr>
          <a:xfrm>
            <a:off x="685800" y="2819400"/>
            <a:ext cx="7772400" cy="1143000"/>
          </a:xfrm>
        </p:spPr>
        <p:txBody>
          <a:bodyPr/>
          <a:lstStyle/>
          <a:p>
            <a:pPr eaLnBrk="1" hangingPunct="1"/>
            <a:r>
              <a:rPr lang="en-GB" altLang="es-ES" sz="8000" dirty="0" smtClean="0">
                <a:solidFill>
                  <a:schemeClr val="bg1"/>
                </a:solidFill>
                <a:latin typeface="Arial" charset="0"/>
              </a:rPr>
              <a:t>€500</a:t>
            </a:r>
            <a:endParaRPr lang="en-US" altLang="es-ES" sz="8000" dirty="0" smtClean="0">
              <a:solidFill>
                <a:schemeClr val="bg1"/>
              </a:solidFill>
              <a:latin typeface="Arial" charset="0"/>
            </a:endParaRPr>
          </a:p>
        </p:txBody>
      </p:sp>
      <p:sp>
        <p:nvSpPr>
          <p:cNvPr id="18436" name="Line 4"/>
          <p:cNvSpPr>
            <a:spLocks noChangeShapeType="1"/>
          </p:cNvSpPr>
          <p:nvPr/>
        </p:nvSpPr>
        <p:spPr bwMode="auto">
          <a:xfrm flipH="1">
            <a:off x="0" y="3505200"/>
            <a:ext cx="6096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8437" name="Line 5"/>
          <p:cNvSpPr>
            <a:spLocks noChangeShapeType="1"/>
          </p:cNvSpPr>
          <p:nvPr/>
        </p:nvSpPr>
        <p:spPr bwMode="auto">
          <a:xfrm flipH="1">
            <a:off x="8610600" y="3505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val="3832576331"/>
      </p:ext>
    </p:extLst>
  </p:cSld>
  <p:clrMapOvr>
    <a:masterClrMapping/>
  </p:clrMapOvr>
  <p:transition>
    <p:zoom/>
    <p:sndAc>
      <p:stSnd>
        <p:snd r:embed="rId2" name="cashreg.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2300288" y="1095375"/>
            <a:ext cx="36199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GB" altLang="es-ES" sz="3600" dirty="0">
                <a:latin typeface="Century Gothic" pitchFamily="34" charset="0"/>
              </a:rPr>
              <a:t>HOY VAMOS A:</a:t>
            </a:r>
          </a:p>
        </p:txBody>
      </p:sp>
      <p:sp>
        <p:nvSpPr>
          <p:cNvPr id="24581" name="Text Box 5"/>
          <p:cNvSpPr txBox="1">
            <a:spLocks noChangeArrowheads="1"/>
          </p:cNvSpPr>
          <p:nvPr/>
        </p:nvSpPr>
        <p:spPr bwMode="auto">
          <a:xfrm>
            <a:off x="827088" y="2193925"/>
            <a:ext cx="67361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marL="457200" indent="-457200">
              <a:buFont typeface="Wingdings" pitchFamily="2" charset="2"/>
              <a:buChar char="q"/>
              <a:defRPr/>
            </a:pPr>
            <a:r>
              <a:rPr lang="es-ES_tradnl" sz="2800" b="1" dirty="0" smtClean="0">
                <a:latin typeface="Century Gothic" pitchFamily="34" charset="0"/>
              </a:rPr>
              <a:t>Usar el vocabulario para la familia.</a:t>
            </a:r>
            <a:endParaRPr lang="es-ES_tradnl" sz="2800" b="1" dirty="0">
              <a:latin typeface="Century Gothic" pitchFamily="34" charset="0"/>
            </a:endParaRPr>
          </a:p>
        </p:txBody>
      </p:sp>
      <p:sp>
        <p:nvSpPr>
          <p:cNvPr id="24583" name="Text Box 7"/>
          <p:cNvSpPr txBox="1">
            <a:spLocks noChangeArrowheads="1"/>
          </p:cNvSpPr>
          <p:nvPr/>
        </p:nvSpPr>
        <p:spPr bwMode="auto">
          <a:xfrm>
            <a:off x="827088" y="2852738"/>
            <a:ext cx="76081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buFont typeface="Wingdings" pitchFamily="2" charset="2"/>
              <a:buChar char="q"/>
            </a:pPr>
            <a:r>
              <a:rPr lang="en-GB" altLang="es-ES" b="1" dirty="0" err="1" smtClean="0">
                <a:latin typeface="Century Gothic" pitchFamily="34" charset="0"/>
              </a:rPr>
              <a:t>Hablar</a:t>
            </a:r>
            <a:r>
              <a:rPr lang="en-GB" altLang="es-ES" b="1" dirty="0" smtClean="0">
                <a:latin typeface="Century Gothic" pitchFamily="34" charset="0"/>
              </a:rPr>
              <a:t> </a:t>
            </a:r>
            <a:r>
              <a:rPr lang="en-GB" altLang="es-ES" b="1" dirty="0" err="1" smtClean="0">
                <a:latin typeface="Century Gothic" pitchFamily="34" charset="0"/>
              </a:rPr>
              <a:t>sobre</a:t>
            </a:r>
            <a:r>
              <a:rPr lang="en-GB" altLang="es-ES" b="1" dirty="0" smtClean="0">
                <a:latin typeface="Century Gothic" pitchFamily="34" charset="0"/>
              </a:rPr>
              <a:t> </a:t>
            </a:r>
            <a:r>
              <a:rPr lang="en-GB" altLang="es-ES" b="1" dirty="0" err="1" smtClean="0">
                <a:latin typeface="Century Gothic" pitchFamily="34" charset="0"/>
              </a:rPr>
              <a:t>tu</a:t>
            </a:r>
            <a:r>
              <a:rPr lang="en-GB" altLang="es-ES" b="1" dirty="0" smtClean="0">
                <a:latin typeface="Century Gothic" pitchFamily="34" charset="0"/>
              </a:rPr>
              <a:t> </a:t>
            </a:r>
            <a:r>
              <a:rPr lang="en-GB" altLang="es-ES" b="1" dirty="0" err="1" smtClean="0">
                <a:latin typeface="Century Gothic" pitchFamily="34" charset="0"/>
              </a:rPr>
              <a:t>relacion</a:t>
            </a:r>
            <a:r>
              <a:rPr lang="en-GB" altLang="es-ES" b="1" dirty="0" smtClean="0">
                <a:latin typeface="Century Gothic" pitchFamily="34" charset="0"/>
              </a:rPr>
              <a:t> con </a:t>
            </a:r>
            <a:r>
              <a:rPr lang="en-GB" altLang="es-ES" b="1" dirty="0" err="1" smtClean="0">
                <a:latin typeface="Century Gothic" pitchFamily="34" charset="0"/>
              </a:rPr>
              <a:t>tu</a:t>
            </a:r>
            <a:r>
              <a:rPr lang="en-GB" altLang="es-ES" b="1" dirty="0" smtClean="0">
                <a:latin typeface="Century Gothic" pitchFamily="34" charset="0"/>
              </a:rPr>
              <a:t> </a:t>
            </a:r>
            <a:r>
              <a:rPr lang="en-GB" altLang="es-ES" b="1" dirty="0" err="1" smtClean="0">
                <a:latin typeface="Century Gothic" pitchFamily="34" charset="0"/>
              </a:rPr>
              <a:t>familia</a:t>
            </a:r>
            <a:r>
              <a:rPr lang="en-GB" altLang="es-ES" b="1" dirty="0" smtClean="0">
                <a:latin typeface="Century Gothic" pitchFamily="34" charset="0"/>
              </a:rPr>
              <a:t>. </a:t>
            </a:r>
            <a:endParaRPr lang="en-GB" altLang="es-ES" b="1" dirty="0">
              <a:latin typeface="Century Gothic" pitchFamily="34" charset="0"/>
            </a:endParaRPr>
          </a:p>
        </p:txBody>
      </p:sp>
    </p:spTree>
    <p:extLst>
      <p:ext uri="{BB962C8B-B14F-4D97-AF65-F5344CB8AC3E}">
        <p14:creationId xmlns:p14="http://schemas.microsoft.com/office/powerpoint/2010/main" val="3403503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581"/>
                                        </p:tgtEl>
                                        <p:attrNameLst>
                                          <p:attrName>style.visibility</p:attrName>
                                        </p:attrNameLst>
                                      </p:cBhvr>
                                      <p:to>
                                        <p:strVal val="visible"/>
                                      </p:to>
                                    </p:set>
                                    <p:anim calcmode="lin" valueType="num">
                                      <p:cBhvr>
                                        <p:cTn id="13" dur="500" fill="hold"/>
                                        <p:tgtEl>
                                          <p:spTgt spid="24581"/>
                                        </p:tgtEl>
                                        <p:attrNameLst>
                                          <p:attrName>ppt_w</p:attrName>
                                        </p:attrNameLst>
                                      </p:cBhvr>
                                      <p:tavLst>
                                        <p:tav tm="0">
                                          <p:val>
                                            <p:fltVal val="0"/>
                                          </p:val>
                                        </p:tav>
                                        <p:tav tm="100000">
                                          <p:val>
                                            <p:strVal val="#ppt_w"/>
                                          </p:val>
                                        </p:tav>
                                      </p:tavLst>
                                    </p:anim>
                                    <p:anim calcmode="lin" valueType="num">
                                      <p:cBhvr>
                                        <p:cTn id="14" dur="500" fill="hold"/>
                                        <p:tgtEl>
                                          <p:spTgt spid="2458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4583"/>
                                        </p:tgtEl>
                                        <p:attrNameLst>
                                          <p:attrName>style.visibility</p:attrName>
                                        </p:attrNameLst>
                                      </p:cBhvr>
                                      <p:to>
                                        <p:strVal val="visible"/>
                                      </p:to>
                                    </p:set>
                                    <p:anim calcmode="lin" valueType="num">
                                      <p:cBhvr>
                                        <p:cTn id="19" dur="500" fill="hold"/>
                                        <p:tgtEl>
                                          <p:spTgt spid="24583"/>
                                        </p:tgtEl>
                                        <p:attrNameLst>
                                          <p:attrName>ppt_w</p:attrName>
                                        </p:attrNameLst>
                                      </p:cBhvr>
                                      <p:tavLst>
                                        <p:tav tm="0">
                                          <p:val>
                                            <p:fltVal val="0"/>
                                          </p:val>
                                        </p:tav>
                                        <p:tav tm="100000">
                                          <p:val>
                                            <p:strVal val="#ppt_w"/>
                                          </p:val>
                                        </p:tav>
                                      </p:tavLst>
                                    </p:anim>
                                    <p:anim calcmode="lin" valueType="num">
                                      <p:cBhvr>
                                        <p:cTn id="20" dur="500" fill="hold"/>
                                        <p:tgtEl>
                                          <p:spTgt spid="245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9459" name="Rectangle 3"/>
          <p:cNvSpPr>
            <a:spLocks noGrp="1" noChangeArrowheads="1"/>
          </p:cNvSpPr>
          <p:nvPr>
            <p:ph type="ctrTitle"/>
          </p:nvPr>
        </p:nvSpPr>
        <p:spPr>
          <a:xfrm>
            <a:off x="685800" y="2819400"/>
            <a:ext cx="7772400" cy="1143000"/>
          </a:xfrm>
        </p:spPr>
        <p:txBody>
          <a:bodyPr/>
          <a:lstStyle/>
          <a:p>
            <a:pPr eaLnBrk="1" hangingPunct="1"/>
            <a:r>
              <a:rPr kumimoji="0" lang="en-US" altLang="es-ES" sz="8000" b="0" i="0" u="none" strike="noStrike" kern="0" cap="none" spc="0" normalizeH="0" baseline="0" noProof="0" dirty="0" err="1" smtClean="0">
                <a:ln>
                  <a:noFill/>
                </a:ln>
                <a:solidFill>
                  <a:srgbClr val="FFFFFF"/>
                </a:solidFill>
                <a:effectLst/>
                <a:uLnTx/>
                <a:uFillTx/>
                <a:latin typeface="Arial" charset="0"/>
              </a:rPr>
              <a:t>Pregunta</a:t>
            </a:r>
            <a:r>
              <a:rPr lang="en-US" altLang="es-ES" sz="8000" dirty="0" smtClean="0">
                <a:solidFill>
                  <a:schemeClr val="bg1"/>
                </a:solidFill>
                <a:latin typeface="Arial" charset="0"/>
              </a:rPr>
              <a:t> 5</a:t>
            </a:r>
          </a:p>
        </p:txBody>
      </p:sp>
      <p:sp>
        <p:nvSpPr>
          <p:cNvPr id="19460" name="Line 4"/>
          <p:cNvSpPr>
            <a:spLocks noChangeShapeType="1"/>
          </p:cNvSpPr>
          <p:nvPr/>
        </p:nvSpPr>
        <p:spPr bwMode="auto">
          <a:xfrm flipH="1">
            <a:off x="0" y="3505200"/>
            <a:ext cx="6096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9461" name="Line 5"/>
          <p:cNvSpPr>
            <a:spLocks noChangeShapeType="1"/>
          </p:cNvSpPr>
          <p:nvPr/>
        </p:nvSpPr>
        <p:spPr bwMode="auto">
          <a:xfrm flipH="1">
            <a:off x="8610600" y="3505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val="2317795914"/>
      </p:ext>
    </p:extLst>
  </p:cSld>
  <p:clrMapOvr>
    <a:masterClrMapping/>
  </p:clrMapOvr>
  <p:transition>
    <p:zoom/>
    <p:sndAc>
      <p:stSnd>
        <p:snd r:embed="rId2" name="drumroll.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0483"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0484"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0485"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0486"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0487" name="Rectangle 7"/>
          <p:cNvSpPr>
            <a:spLocks noGrp="1" noChangeArrowheads="1"/>
          </p:cNvSpPr>
          <p:nvPr>
            <p:ph type="title"/>
          </p:nvPr>
        </p:nvSpPr>
        <p:spPr>
          <a:xfrm>
            <a:off x="762000" y="381000"/>
            <a:ext cx="7696200" cy="2057400"/>
          </a:xfrm>
          <a:extLst>
            <a:ext uri="{909E8E84-426E-40DD-AFC4-6F175D3DCCD1}">
              <a14:hiddenFill xmlns:a14="http://schemas.microsoft.com/office/drawing/2010/main">
                <a:solidFill>
                  <a:schemeClr val="tx1"/>
                </a:solidFill>
              </a14:hiddenFill>
            </a:ext>
          </a:extLst>
        </p:spPr>
        <p:txBody>
          <a:bodyPr/>
          <a:lstStyle/>
          <a:p>
            <a:pPr eaLnBrk="1" hangingPunct="1"/>
            <a:r>
              <a:rPr kumimoji="0" lang="en-GB" altLang="es-ES" sz="5400" b="0" i="0" u="none" strike="noStrike" kern="0" cap="none" spc="0" normalizeH="0" baseline="0" noProof="0" dirty="0" smtClean="0">
                <a:ln>
                  <a:noFill/>
                </a:ln>
                <a:solidFill>
                  <a:srgbClr val="FFFFFF"/>
                </a:solidFill>
                <a:effectLst/>
                <a:uLnTx/>
                <a:uFillTx/>
                <a:latin typeface="Arial" charset="0"/>
              </a:rPr>
              <a:t>¿</a:t>
            </a:r>
            <a:r>
              <a:rPr kumimoji="0" lang="en-GB" altLang="es-ES" sz="5400" b="0" i="0" u="none" strike="noStrike" kern="0" cap="none" spc="0" normalizeH="0" baseline="0" noProof="0" dirty="0" err="1" smtClean="0">
                <a:ln>
                  <a:noFill/>
                </a:ln>
                <a:solidFill>
                  <a:srgbClr val="FFFFFF"/>
                </a:solidFill>
                <a:effectLst/>
                <a:uLnTx/>
                <a:uFillTx/>
                <a:latin typeface="Arial" charset="0"/>
              </a:rPr>
              <a:t>Cómo</a:t>
            </a:r>
            <a:r>
              <a:rPr kumimoji="0" lang="en-GB" altLang="es-ES" sz="5400" b="0" i="0" u="none" strike="noStrike" kern="0" cap="none" spc="0" normalizeH="0" baseline="0" noProof="0" dirty="0" smtClean="0">
                <a:ln>
                  <a:noFill/>
                </a:ln>
                <a:solidFill>
                  <a:srgbClr val="FFFFFF"/>
                </a:solidFill>
                <a:effectLst/>
                <a:uLnTx/>
                <a:uFillTx/>
                <a:latin typeface="Arial" charset="0"/>
              </a:rPr>
              <a:t> se llama </a:t>
            </a:r>
            <a:r>
              <a:rPr kumimoji="0" lang="es-ES" altLang="es-ES" sz="5400" b="0" i="0" u="none" strike="noStrike" kern="0" cap="none" spc="0" normalizeH="0" baseline="0" noProof="0" dirty="0" smtClean="0">
                <a:ln>
                  <a:noFill/>
                </a:ln>
                <a:solidFill>
                  <a:srgbClr val="FFFFFF"/>
                </a:solidFill>
                <a:effectLst/>
                <a:uLnTx/>
                <a:uFillTx/>
                <a:latin typeface="Arial" charset="0"/>
              </a:rPr>
              <a:t>el hijo  de mi madre</a:t>
            </a:r>
            <a:r>
              <a:rPr kumimoji="0" lang="en-GB" altLang="es-ES" sz="5400" b="0" i="0" u="none" strike="noStrike" kern="0" cap="none" spc="0" normalizeH="0" baseline="0" noProof="0" dirty="0" smtClean="0">
                <a:ln>
                  <a:noFill/>
                </a:ln>
                <a:solidFill>
                  <a:srgbClr val="FFFFFF"/>
                </a:solidFill>
                <a:effectLst/>
                <a:uLnTx/>
                <a:uFillTx/>
                <a:latin typeface="Arial" charset="0"/>
              </a:rPr>
              <a:t>?</a:t>
            </a:r>
            <a:endParaRPr lang="en-US" altLang="es-ES" sz="5400" dirty="0" smtClean="0">
              <a:solidFill>
                <a:schemeClr val="bg1"/>
              </a:solidFill>
              <a:latin typeface="Arial" charset="0"/>
            </a:endParaRPr>
          </a:p>
        </p:txBody>
      </p:sp>
      <p:sp>
        <p:nvSpPr>
          <p:cNvPr id="19464" name="Rectangle 8"/>
          <p:cNvSpPr>
            <a:spLocks noGrp="1" noChangeArrowheads="1"/>
          </p:cNvSpPr>
          <p:nvPr>
            <p:ph type="body" idx="1"/>
          </p:nvPr>
        </p:nvSpPr>
        <p:spPr>
          <a:xfrm>
            <a:off x="838200" y="2667000"/>
            <a:ext cx="7620000" cy="3962400"/>
          </a:xfrm>
          <a:extLst>
            <a:ext uri="{91240B29-F687-4F45-9708-019B960494DF}">
              <a14:hiddenLine xmlns:a14="http://schemas.microsoft.com/office/drawing/2010/main" w="9525">
                <a:solidFill>
                  <a:srgbClr val="0066FF"/>
                </a:solidFill>
                <a:miter lim="800000"/>
                <a:headEnd/>
                <a:tailEnd/>
              </a14:hiddenLine>
            </a:ext>
          </a:extLst>
        </p:spPr>
        <p:txBody>
          <a:bodyPr/>
          <a:lstStyle/>
          <a:p>
            <a:pPr eaLnBrk="1" hangingPunct="1">
              <a:buFontTx/>
              <a:buNone/>
            </a:pPr>
            <a:r>
              <a:rPr lang="en-US" altLang="es-ES" sz="4800" b="1" baseline="10000" dirty="0" smtClean="0">
                <a:solidFill>
                  <a:srgbClr val="FF9900"/>
                </a:solidFill>
                <a:latin typeface="Arial" charset="0"/>
              </a:rPr>
              <a:t>A </a:t>
            </a:r>
            <a:r>
              <a:rPr lang="en-US" altLang="es-ES" sz="5400" dirty="0" smtClean="0">
                <a:latin typeface="Arial" charset="0"/>
              </a:rPr>
              <a:t> </a:t>
            </a:r>
            <a:r>
              <a:rPr lang="en-GB" altLang="es-ES" sz="5400" dirty="0" err="1" smtClean="0">
                <a:solidFill>
                  <a:schemeClr val="bg1"/>
                </a:solidFill>
                <a:latin typeface="Arial" charset="0"/>
              </a:rPr>
              <a:t>hermana</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B </a:t>
            </a:r>
            <a:r>
              <a:rPr lang="en-US" altLang="es-ES" sz="5400" dirty="0" smtClean="0">
                <a:latin typeface="Arial" charset="0"/>
              </a:rPr>
              <a:t> </a:t>
            </a:r>
            <a:r>
              <a:rPr lang="en-GB" altLang="es-ES" sz="5400" dirty="0" err="1" smtClean="0">
                <a:solidFill>
                  <a:schemeClr val="bg1"/>
                </a:solidFill>
                <a:latin typeface="Arial" charset="0"/>
              </a:rPr>
              <a:t>madre</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C </a:t>
            </a:r>
            <a:r>
              <a:rPr lang="en-US" altLang="es-ES" sz="5400" dirty="0" smtClean="0">
                <a:latin typeface="Arial" charset="0"/>
              </a:rPr>
              <a:t> </a:t>
            </a:r>
            <a:r>
              <a:rPr lang="en-US" altLang="es-ES" sz="5400" dirty="0" err="1" smtClean="0">
                <a:solidFill>
                  <a:schemeClr val="bg1"/>
                </a:solidFill>
                <a:latin typeface="Arial" charset="0"/>
              </a:rPr>
              <a:t>tía</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D </a:t>
            </a:r>
            <a:r>
              <a:rPr lang="en-US" altLang="es-ES" sz="5400" dirty="0" smtClean="0">
                <a:latin typeface="Arial" charset="0"/>
              </a:rPr>
              <a:t> </a:t>
            </a:r>
            <a:r>
              <a:rPr lang="en-GB" altLang="es-ES" sz="5400" dirty="0" err="1" smtClean="0">
                <a:solidFill>
                  <a:schemeClr val="bg1"/>
                </a:solidFill>
                <a:latin typeface="Arial" charset="0"/>
              </a:rPr>
              <a:t>hermano</a:t>
            </a:r>
            <a:endParaRPr lang="en-US" altLang="es-ES" sz="5400" dirty="0" smtClean="0">
              <a:solidFill>
                <a:schemeClr val="bg1"/>
              </a:solidFill>
              <a:latin typeface="Arial" charset="0"/>
            </a:endParaRPr>
          </a:p>
        </p:txBody>
      </p:sp>
      <p:sp>
        <p:nvSpPr>
          <p:cNvPr id="20489" name="Line 9"/>
          <p:cNvSpPr>
            <a:spLocks noChangeShapeType="1"/>
          </p:cNvSpPr>
          <p:nvPr/>
        </p:nvSpPr>
        <p:spPr bwMode="auto">
          <a:xfrm flipH="1">
            <a:off x="0" y="6172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0490" name="Line 10"/>
          <p:cNvSpPr>
            <a:spLocks noChangeShapeType="1"/>
          </p:cNvSpPr>
          <p:nvPr/>
        </p:nvSpPr>
        <p:spPr bwMode="auto">
          <a:xfrm flipH="1">
            <a:off x="0" y="51816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0491" name="Line 11"/>
          <p:cNvSpPr>
            <a:spLocks noChangeShapeType="1"/>
          </p:cNvSpPr>
          <p:nvPr/>
        </p:nvSpPr>
        <p:spPr bwMode="auto">
          <a:xfrm flipH="1">
            <a:off x="0" y="41910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0492" name="Line 12"/>
          <p:cNvSpPr>
            <a:spLocks noChangeShapeType="1"/>
          </p:cNvSpPr>
          <p:nvPr/>
        </p:nvSpPr>
        <p:spPr bwMode="auto">
          <a:xfrm flipH="1">
            <a:off x="0" y="32004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0493" name="Line 13"/>
          <p:cNvSpPr>
            <a:spLocks noChangeShapeType="1"/>
          </p:cNvSpPr>
          <p:nvPr/>
        </p:nvSpPr>
        <p:spPr bwMode="auto">
          <a:xfrm flipH="1">
            <a:off x="8686800" y="61722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0494" name="Line 14"/>
          <p:cNvSpPr>
            <a:spLocks noChangeShapeType="1"/>
          </p:cNvSpPr>
          <p:nvPr/>
        </p:nvSpPr>
        <p:spPr bwMode="auto">
          <a:xfrm flipH="1">
            <a:off x="8686800" y="51816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0495" name="Line 15"/>
          <p:cNvSpPr>
            <a:spLocks noChangeShapeType="1"/>
          </p:cNvSpPr>
          <p:nvPr/>
        </p:nvSpPr>
        <p:spPr bwMode="auto">
          <a:xfrm flipH="1">
            <a:off x="8686800" y="41910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0496" name="Line 16"/>
          <p:cNvSpPr>
            <a:spLocks noChangeShapeType="1"/>
          </p:cNvSpPr>
          <p:nvPr/>
        </p:nvSpPr>
        <p:spPr bwMode="auto">
          <a:xfrm flipH="1">
            <a:off x="8686800" y="32004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0497" name="Line 17"/>
          <p:cNvSpPr>
            <a:spLocks noChangeShapeType="1"/>
          </p:cNvSpPr>
          <p:nvPr/>
        </p:nvSpPr>
        <p:spPr bwMode="auto">
          <a:xfrm flipH="1">
            <a:off x="8610600" y="14478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0498" name="Line 18"/>
          <p:cNvSpPr>
            <a:spLocks noChangeShapeType="1"/>
          </p:cNvSpPr>
          <p:nvPr/>
        </p:nvSpPr>
        <p:spPr bwMode="auto">
          <a:xfrm flipH="1">
            <a:off x="0" y="1447800"/>
            <a:ext cx="6096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0499"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0500"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Tree>
    <p:extLst>
      <p:ext uri="{BB962C8B-B14F-4D97-AF65-F5344CB8AC3E}">
        <p14:creationId xmlns:p14="http://schemas.microsoft.com/office/powerpoint/2010/main" val="526271942"/>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9464">
                                            <p:txEl>
                                              <p:pRg st="0" end="0"/>
                                            </p:txEl>
                                          </p:spTgt>
                                        </p:tgtEl>
                                        <p:attrNameLst>
                                          <p:attrName>style.visibility</p:attrName>
                                        </p:attrNameLst>
                                      </p:cBhvr>
                                      <p:to>
                                        <p:strVal val="visible"/>
                                      </p:to>
                                    </p:set>
                                    <p:anim calcmode="lin" valueType="num">
                                      <p:cBhvr>
                                        <p:cTn id="7" dur="500" fill="hold"/>
                                        <p:tgtEl>
                                          <p:spTgt spid="19464">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19464">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9464">
                                            <p:txEl>
                                              <p:pRg st="1" end="1"/>
                                            </p:txEl>
                                          </p:spTgt>
                                        </p:tgtEl>
                                        <p:attrNameLst>
                                          <p:attrName>style.visibility</p:attrName>
                                        </p:attrNameLst>
                                      </p:cBhvr>
                                      <p:to>
                                        <p:strVal val="visible"/>
                                      </p:to>
                                    </p:set>
                                    <p:anim calcmode="lin" valueType="num">
                                      <p:cBhvr>
                                        <p:cTn id="13" dur="500" fill="hold"/>
                                        <p:tgtEl>
                                          <p:spTgt spid="19464">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19464">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9464">
                                            <p:txEl>
                                              <p:pRg st="2" end="2"/>
                                            </p:txEl>
                                          </p:spTgt>
                                        </p:tgtEl>
                                        <p:attrNameLst>
                                          <p:attrName>style.visibility</p:attrName>
                                        </p:attrNameLst>
                                      </p:cBhvr>
                                      <p:to>
                                        <p:strVal val="visible"/>
                                      </p:to>
                                    </p:set>
                                    <p:anim calcmode="lin" valueType="num">
                                      <p:cBhvr>
                                        <p:cTn id="19" dur="500" fill="hold"/>
                                        <p:tgtEl>
                                          <p:spTgt spid="19464">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19464">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9464">
                                            <p:txEl>
                                              <p:pRg st="3" end="3"/>
                                            </p:txEl>
                                          </p:spTgt>
                                        </p:tgtEl>
                                        <p:attrNameLst>
                                          <p:attrName>style.visibility</p:attrName>
                                        </p:attrNameLst>
                                      </p:cBhvr>
                                      <p:to>
                                        <p:strVal val="visible"/>
                                      </p:to>
                                    </p:set>
                                    <p:anim calcmode="lin" valueType="num">
                                      <p:cBhvr>
                                        <p:cTn id="25" dur="500" fill="hold"/>
                                        <p:tgtEl>
                                          <p:spTgt spid="19464">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19464">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1507"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1508" name="AutoShape 4"/>
          <p:cNvSpPr>
            <a:spLocks noChangeArrowheads="1"/>
          </p:cNvSpPr>
          <p:nvPr/>
        </p:nvSpPr>
        <p:spPr bwMode="auto">
          <a:xfrm>
            <a:off x="533400" y="4724400"/>
            <a:ext cx="8153400" cy="838200"/>
          </a:xfrm>
          <a:prstGeom prst="hexagon">
            <a:avLst>
              <a:gd name="adj" fmla="val 30893"/>
              <a:gd name="vf" fmla="val 115470"/>
            </a:avLst>
          </a:prstGeom>
          <a:solidFill>
            <a:schemeClr val="accent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1509"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1510"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1511" name="Rectangle 7"/>
          <p:cNvSpPr>
            <a:spLocks noGrp="1" noChangeArrowheads="1"/>
          </p:cNvSpPr>
          <p:nvPr>
            <p:ph type="title"/>
          </p:nvPr>
        </p:nvSpPr>
        <p:spPr>
          <a:xfrm>
            <a:off x="762000" y="381000"/>
            <a:ext cx="7696200" cy="2057400"/>
          </a:xfrm>
          <a:noFill/>
        </p:spPr>
        <p:txBody>
          <a:bodyPr/>
          <a:lstStyle/>
          <a:p>
            <a:pPr eaLnBrk="1" hangingPunct="1"/>
            <a:r>
              <a:rPr kumimoji="0" lang="en-GB" altLang="es-ES" sz="5400" b="0" i="0" u="none" strike="noStrike" kern="0" cap="none" spc="0" normalizeH="0" baseline="0" noProof="0" dirty="0" smtClean="0">
                <a:ln>
                  <a:noFill/>
                </a:ln>
                <a:solidFill>
                  <a:srgbClr val="FFFFFF"/>
                </a:solidFill>
                <a:effectLst/>
                <a:uLnTx/>
                <a:uFillTx/>
                <a:latin typeface="Arial" charset="0"/>
              </a:rPr>
              <a:t>¿</a:t>
            </a:r>
            <a:r>
              <a:rPr kumimoji="0" lang="en-GB" altLang="es-ES" sz="5400" b="0" i="0" u="none" strike="noStrike" kern="0" cap="none" spc="0" normalizeH="0" baseline="0" noProof="0" dirty="0" err="1" smtClean="0">
                <a:ln>
                  <a:noFill/>
                </a:ln>
                <a:solidFill>
                  <a:srgbClr val="FFFFFF"/>
                </a:solidFill>
                <a:effectLst/>
                <a:uLnTx/>
                <a:uFillTx/>
                <a:latin typeface="Arial" charset="0"/>
              </a:rPr>
              <a:t>Cómo</a:t>
            </a:r>
            <a:r>
              <a:rPr kumimoji="0" lang="en-GB" altLang="es-ES" sz="5400" b="0" i="0" u="none" strike="noStrike" kern="0" cap="none" spc="0" normalizeH="0" baseline="0" noProof="0" dirty="0" smtClean="0">
                <a:ln>
                  <a:noFill/>
                </a:ln>
                <a:solidFill>
                  <a:srgbClr val="FFFFFF"/>
                </a:solidFill>
                <a:effectLst/>
                <a:uLnTx/>
                <a:uFillTx/>
                <a:latin typeface="Arial" charset="0"/>
              </a:rPr>
              <a:t> se llama </a:t>
            </a:r>
            <a:r>
              <a:rPr kumimoji="0" lang="es-ES" altLang="es-ES" sz="5400" b="0" i="0" u="none" strike="noStrike" kern="0" cap="none" spc="0" normalizeH="0" baseline="0" noProof="0" dirty="0" smtClean="0">
                <a:ln>
                  <a:noFill/>
                </a:ln>
                <a:solidFill>
                  <a:srgbClr val="FFFFFF"/>
                </a:solidFill>
                <a:effectLst/>
                <a:uLnTx/>
                <a:uFillTx/>
                <a:latin typeface="Arial" charset="0"/>
              </a:rPr>
              <a:t>el hijo  de mi madre</a:t>
            </a:r>
            <a:r>
              <a:rPr kumimoji="0" lang="en-GB" altLang="es-ES" sz="5400" b="0" i="0" u="none" strike="noStrike" kern="0" cap="none" spc="0" normalizeH="0" baseline="0" noProof="0" dirty="0" smtClean="0">
                <a:ln>
                  <a:noFill/>
                </a:ln>
                <a:solidFill>
                  <a:srgbClr val="FFFFFF"/>
                </a:solidFill>
                <a:effectLst/>
                <a:uLnTx/>
                <a:uFillTx/>
                <a:latin typeface="Arial" charset="0"/>
              </a:rPr>
              <a:t>?</a:t>
            </a:r>
            <a:endParaRPr lang="en-US" altLang="es-ES" sz="5400" dirty="0" smtClean="0">
              <a:latin typeface="Arial" charset="0"/>
            </a:endParaRPr>
          </a:p>
        </p:txBody>
      </p:sp>
      <p:sp>
        <p:nvSpPr>
          <p:cNvPr id="21512" name="Rectangle 8"/>
          <p:cNvSpPr>
            <a:spLocks noGrp="1" noChangeArrowheads="1"/>
          </p:cNvSpPr>
          <p:nvPr>
            <p:ph type="body" idx="1"/>
          </p:nvPr>
        </p:nvSpPr>
        <p:spPr>
          <a:xfrm>
            <a:off x="838200" y="2667000"/>
            <a:ext cx="7620000" cy="3962400"/>
          </a:xfrm>
          <a:extLst>
            <a:ext uri="{91240B29-F687-4F45-9708-019B960494DF}">
              <a14:hiddenLine xmlns:a14="http://schemas.microsoft.com/office/drawing/2010/main" w="9525">
                <a:solidFill>
                  <a:srgbClr val="0066FF"/>
                </a:solidFill>
                <a:miter lim="800000"/>
                <a:headEnd/>
                <a:tailEnd/>
              </a14:hiddenLine>
            </a:ext>
          </a:extLst>
        </p:spPr>
        <p:txBody>
          <a:bodyPr/>
          <a:lstStyle/>
          <a:p>
            <a:pPr eaLnBrk="1" hangingPunct="1">
              <a:buFontTx/>
              <a:buNone/>
            </a:pPr>
            <a:r>
              <a:rPr lang="en-US" altLang="es-ES" sz="4800" b="1" baseline="10000" dirty="0" smtClean="0">
                <a:solidFill>
                  <a:srgbClr val="FF9900"/>
                </a:solidFill>
                <a:latin typeface="Arial" charset="0"/>
              </a:rPr>
              <a:t>A </a:t>
            </a:r>
            <a:r>
              <a:rPr lang="en-US" altLang="es-ES" sz="5400" dirty="0" smtClean="0">
                <a:latin typeface="Arial" charset="0"/>
              </a:rPr>
              <a:t> </a:t>
            </a:r>
            <a:r>
              <a:rPr lang="en-GB" altLang="es-ES" sz="5400" dirty="0" err="1" smtClean="0">
                <a:solidFill>
                  <a:schemeClr val="bg1"/>
                </a:solidFill>
                <a:latin typeface="Arial" charset="0"/>
              </a:rPr>
              <a:t>hermana</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B </a:t>
            </a:r>
            <a:r>
              <a:rPr lang="en-US" altLang="es-ES" sz="5400" dirty="0" smtClean="0">
                <a:latin typeface="Arial" charset="0"/>
              </a:rPr>
              <a:t> </a:t>
            </a:r>
            <a:r>
              <a:rPr lang="en-GB" altLang="es-ES" sz="5400" dirty="0" err="1" smtClean="0">
                <a:solidFill>
                  <a:schemeClr val="bg1"/>
                </a:solidFill>
                <a:latin typeface="Arial" charset="0"/>
              </a:rPr>
              <a:t>madre</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C </a:t>
            </a:r>
            <a:r>
              <a:rPr lang="en-US" altLang="es-ES" sz="5400" dirty="0" smtClean="0">
                <a:latin typeface="Arial" charset="0"/>
              </a:rPr>
              <a:t> </a:t>
            </a:r>
            <a:r>
              <a:rPr lang="en-US" altLang="es-ES" sz="5400" dirty="0" err="1" smtClean="0">
                <a:solidFill>
                  <a:schemeClr val="bg1"/>
                </a:solidFill>
                <a:latin typeface="Arial" charset="0"/>
              </a:rPr>
              <a:t>tía</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D </a:t>
            </a:r>
            <a:r>
              <a:rPr lang="en-US" altLang="es-ES" sz="5400" dirty="0" smtClean="0">
                <a:latin typeface="Arial" charset="0"/>
              </a:rPr>
              <a:t> </a:t>
            </a:r>
            <a:r>
              <a:rPr lang="en-GB" altLang="es-ES" sz="5400" dirty="0" err="1" smtClean="0">
                <a:solidFill>
                  <a:schemeClr val="bg1"/>
                </a:solidFill>
                <a:latin typeface="Arial" charset="0"/>
              </a:rPr>
              <a:t>hermano</a:t>
            </a:r>
            <a:endParaRPr lang="en-US" altLang="es-ES" sz="5400" dirty="0" smtClean="0">
              <a:solidFill>
                <a:schemeClr val="bg1"/>
              </a:solidFill>
              <a:latin typeface="Arial" charset="0"/>
            </a:endParaRPr>
          </a:p>
        </p:txBody>
      </p:sp>
      <p:sp>
        <p:nvSpPr>
          <p:cNvPr id="21513" name="Line 9"/>
          <p:cNvSpPr>
            <a:spLocks noChangeShapeType="1"/>
          </p:cNvSpPr>
          <p:nvPr/>
        </p:nvSpPr>
        <p:spPr bwMode="auto">
          <a:xfrm flipH="1">
            <a:off x="0" y="6172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1514" name="Line 10"/>
          <p:cNvSpPr>
            <a:spLocks noChangeShapeType="1"/>
          </p:cNvSpPr>
          <p:nvPr/>
        </p:nvSpPr>
        <p:spPr bwMode="auto">
          <a:xfrm flipH="1">
            <a:off x="0" y="51816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1515" name="Line 11"/>
          <p:cNvSpPr>
            <a:spLocks noChangeShapeType="1"/>
          </p:cNvSpPr>
          <p:nvPr/>
        </p:nvSpPr>
        <p:spPr bwMode="auto">
          <a:xfrm flipH="1">
            <a:off x="0" y="41910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1516" name="Line 12"/>
          <p:cNvSpPr>
            <a:spLocks noChangeShapeType="1"/>
          </p:cNvSpPr>
          <p:nvPr/>
        </p:nvSpPr>
        <p:spPr bwMode="auto">
          <a:xfrm flipH="1">
            <a:off x="0" y="32004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1517" name="Line 13"/>
          <p:cNvSpPr>
            <a:spLocks noChangeShapeType="1"/>
          </p:cNvSpPr>
          <p:nvPr/>
        </p:nvSpPr>
        <p:spPr bwMode="auto">
          <a:xfrm flipH="1">
            <a:off x="8686800" y="61722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1518" name="Line 14"/>
          <p:cNvSpPr>
            <a:spLocks noChangeShapeType="1"/>
          </p:cNvSpPr>
          <p:nvPr/>
        </p:nvSpPr>
        <p:spPr bwMode="auto">
          <a:xfrm flipH="1">
            <a:off x="8686800" y="51816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1519" name="Line 15"/>
          <p:cNvSpPr>
            <a:spLocks noChangeShapeType="1"/>
          </p:cNvSpPr>
          <p:nvPr/>
        </p:nvSpPr>
        <p:spPr bwMode="auto">
          <a:xfrm flipH="1">
            <a:off x="8686800" y="41910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1520" name="Line 16"/>
          <p:cNvSpPr>
            <a:spLocks noChangeShapeType="1"/>
          </p:cNvSpPr>
          <p:nvPr/>
        </p:nvSpPr>
        <p:spPr bwMode="auto">
          <a:xfrm flipH="1">
            <a:off x="8686800" y="32004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1521" name="Line 17"/>
          <p:cNvSpPr>
            <a:spLocks noChangeShapeType="1"/>
          </p:cNvSpPr>
          <p:nvPr/>
        </p:nvSpPr>
        <p:spPr bwMode="auto">
          <a:xfrm flipH="1">
            <a:off x="8610600" y="14478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1522" name="Line 18"/>
          <p:cNvSpPr>
            <a:spLocks noChangeShapeType="1"/>
          </p:cNvSpPr>
          <p:nvPr/>
        </p:nvSpPr>
        <p:spPr bwMode="auto">
          <a:xfrm flipH="1">
            <a:off x="0" y="1447800"/>
            <a:ext cx="6096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val="24732440"/>
      </p:ext>
    </p:extLst>
  </p:cSld>
  <p:clrMapOvr>
    <a:masterClrMapping/>
  </p:clrMapOvr>
  <p:transition>
    <p:sndAc>
      <p:stSnd>
        <p:snd r:embed="rId2" name="Tard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a:solidFill>
                <a:srgbClr val="000000"/>
              </a:solidFill>
            </a:endParaRPr>
          </a:p>
        </p:txBody>
      </p:sp>
      <p:sp>
        <p:nvSpPr>
          <p:cNvPr id="22531" name="Rectangle 3"/>
          <p:cNvSpPr>
            <a:spLocks noGrp="1" noChangeArrowheads="1"/>
          </p:cNvSpPr>
          <p:nvPr>
            <p:ph type="ctrTitle"/>
          </p:nvPr>
        </p:nvSpPr>
        <p:spPr>
          <a:xfrm>
            <a:off x="685800" y="2819400"/>
            <a:ext cx="7772400" cy="1143000"/>
          </a:xfrm>
        </p:spPr>
        <p:txBody>
          <a:bodyPr/>
          <a:lstStyle/>
          <a:p>
            <a:pPr eaLnBrk="1" hangingPunct="1"/>
            <a:r>
              <a:rPr lang="en-GB" altLang="es-ES" sz="8000" dirty="0" smtClean="0">
                <a:solidFill>
                  <a:schemeClr val="bg1"/>
                </a:solidFill>
                <a:latin typeface="Arial" charset="0"/>
              </a:rPr>
              <a:t>¡</a:t>
            </a:r>
            <a:r>
              <a:rPr lang="en-GB" altLang="es-ES" sz="8000" dirty="0" err="1" smtClean="0">
                <a:solidFill>
                  <a:schemeClr val="bg1"/>
                </a:solidFill>
                <a:latin typeface="Arial" charset="0"/>
              </a:rPr>
              <a:t>Fenomenal</a:t>
            </a:r>
            <a:r>
              <a:rPr lang="en-GB" altLang="es-ES" sz="8000" dirty="0" smtClean="0">
                <a:solidFill>
                  <a:schemeClr val="bg1"/>
                </a:solidFill>
                <a:latin typeface="Arial" charset="0"/>
              </a:rPr>
              <a:t> !</a:t>
            </a:r>
            <a:endParaRPr lang="en-US" altLang="es-ES" sz="8000" dirty="0" smtClean="0">
              <a:solidFill>
                <a:schemeClr val="bg1"/>
              </a:solidFill>
              <a:latin typeface="Arial" charset="0"/>
            </a:endParaRPr>
          </a:p>
        </p:txBody>
      </p:sp>
      <p:sp>
        <p:nvSpPr>
          <p:cNvPr id="22532" name="Line 4"/>
          <p:cNvSpPr>
            <a:spLocks noChangeShapeType="1"/>
          </p:cNvSpPr>
          <p:nvPr/>
        </p:nvSpPr>
        <p:spPr bwMode="auto">
          <a:xfrm flipH="1">
            <a:off x="0" y="3505200"/>
            <a:ext cx="6096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a:solidFill>
                <a:srgbClr val="000000"/>
              </a:solidFill>
            </a:endParaRPr>
          </a:p>
        </p:txBody>
      </p:sp>
      <p:sp>
        <p:nvSpPr>
          <p:cNvPr id="22533" name="Line 5"/>
          <p:cNvSpPr>
            <a:spLocks noChangeShapeType="1"/>
          </p:cNvSpPr>
          <p:nvPr/>
        </p:nvSpPr>
        <p:spPr bwMode="auto">
          <a:xfrm flipH="1">
            <a:off x="8610600" y="3505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a:solidFill>
                <a:srgbClr val="000000"/>
              </a:solidFill>
            </a:endParaRPr>
          </a:p>
        </p:txBody>
      </p:sp>
    </p:spTree>
    <p:extLst>
      <p:ext uri="{BB962C8B-B14F-4D97-AF65-F5344CB8AC3E}">
        <p14:creationId xmlns:p14="http://schemas.microsoft.com/office/powerpoint/2010/main" val="3664099325"/>
      </p:ext>
    </p:extLst>
  </p:cSld>
  <p:clrMapOvr>
    <a:masterClrMapping/>
  </p:clrMapOvr>
  <p:transition>
    <p:zoom/>
    <p:sndAc>
      <p:stSnd>
        <p:snd r:embed="rId2" name="cashreg.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8031454"/>
              </p:ext>
            </p:extLst>
          </p:nvPr>
        </p:nvGraphicFramePr>
        <p:xfrm>
          <a:off x="251520" y="260648"/>
          <a:ext cx="8568952" cy="6490307"/>
        </p:xfrm>
        <a:graphic>
          <a:graphicData uri="http://schemas.openxmlformats.org/drawingml/2006/table">
            <a:tbl>
              <a:tblPr firstRow="1" bandRow="1">
                <a:tableStyleId>{5940675A-B579-460E-94D1-54222C63F5DA}</a:tableStyleId>
              </a:tblPr>
              <a:tblGrid>
                <a:gridCol w="2142238"/>
                <a:gridCol w="2142238"/>
                <a:gridCol w="2142238"/>
                <a:gridCol w="2142238"/>
              </a:tblGrid>
              <a:tr h="2040227">
                <a:tc>
                  <a:txBody>
                    <a:bodyPr/>
                    <a:lstStyle/>
                    <a:p>
                      <a:r>
                        <a:rPr lang="es-ES" sz="2000" b="1" dirty="0" smtClean="0">
                          <a:solidFill>
                            <a:srgbClr val="314C14"/>
                          </a:solidFill>
                        </a:rPr>
                        <a:t>Lo negativo de mi padre es que</a:t>
                      </a:r>
                      <a:r>
                        <a:rPr lang="es-ES" sz="2000" b="1" baseline="0" dirty="0" smtClean="0">
                          <a:solidFill>
                            <a:srgbClr val="314C14"/>
                          </a:solidFill>
                        </a:rPr>
                        <a:t> es bastante enérgico y estricto. 1</a:t>
                      </a:r>
                      <a:endParaRPr lang="es-ES" sz="2000" b="1" dirty="0">
                        <a:solidFill>
                          <a:srgbClr val="314C14"/>
                        </a:solidFill>
                      </a:endParaRPr>
                    </a:p>
                  </a:txBody>
                  <a:tcPr/>
                </a:tc>
                <a:tc>
                  <a:txBody>
                    <a:bodyPr/>
                    <a:lstStyle/>
                    <a:p>
                      <a:r>
                        <a:rPr lang="es-ES" sz="2000" b="1" dirty="0" smtClean="0">
                          <a:solidFill>
                            <a:srgbClr val="314C14"/>
                          </a:solidFill>
                        </a:rPr>
                        <a:t>Tengo suerte porque me llevo genial</a:t>
                      </a:r>
                      <a:r>
                        <a:rPr lang="es-ES" sz="2000" b="1" baseline="0" dirty="0" smtClean="0">
                          <a:solidFill>
                            <a:srgbClr val="314C14"/>
                          </a:solidFill>
                        </a:rPr>
                        <a:t> con mi familia. 2</a:t>
                      </a:r>
                      <a:endParaRPr lang="es-ES" sz="2000" b="1" dirty="0">
                        <a:solidFill>
                          <a:srgbClr val="314C14"/>
                        </a:solidFill>
                      </a:endParaRPr>
                    </a:p>
                  </a:txBody>
                  <a:tcPr/>
                </a:tc>
                <a:tc>
                  <a:txBody>
                    <a:bodyPr/>
                    <a:lstStyle/>
                    <a:p>
                      <a:r>
                        <a:rPr lang="es-ES" sz="2000" b="1" dirty="0" smtClean="0">
                          <a:solidFill>
                            <a:srgbClr val="314C14"/>
                          </a:solidFill>
                        </a:rPr>
                        <a:t>Mi hermano</a:t>
                      </a:r>
                      <a:r>
                        <a:rPr lang="es-ES" sz="2000" b="1" baseline="0" dirty="0" smtClean="0">
                          <a:solidFill>
                            <a:srgbClr val="314C14"/>
                          </a:solidFill>
                        </a:rPr>
                        <a:t> y yo tenemos una relación muy problemática. 3</a:t>
                      </a:r>
                      <a:endParaRPr lang="es-ES" sz="2000" b="1" dirty="0">
                        <a:solidFill>
                          <a:srgbClr val="314C14"/>
                        </a:solidFill>
                      </a:endParaRPr>
                    </a:p>
                  </a:txBody>
                  <a:tcPr/>
                </a:tc>
                <a:tc>
                  <a:txBody>
                    <a:bodyPr/>
                    <a:lstStyle/>
                    <a:p>
                      <a:r>
                        <a:rPr lang="es-ES" sz="2000" b="1" dirty="0" smtClean="0">
                          <a:solidFill>
                            <a:srgbClr val="314C14"/>
                          </a:solidFill>
                        </a:rPr>
                        <a:t>Cuando era pequeño me llevaba</a:t>
                      </a:r>
                      <a:r>
                        <a:rPr lang="es-ES" sz="2000" b="1" baseline="0" dirty="0" smtClean="0">
                          <a:solidFill>
                            <a:srgbClr val="314C14"/>
                          </a:solidFill>
                        </a:rPr>
                        <a:t> fenomenal con mi hermano mayor.  !Era mi ídolo! 4</a:t>
                      </a:r>
                      <a:endParaRPr lang="es-ES" sz="2000" b="1" dirty="0">
                        <a:solidFill>
                          <a:srgbClr val="314C14"/>
                        </a:solidFill>
                      </a:endParaRPr>
                    </a:p>
                  </a:txBody>
                  <a:tcPr/>
                </a:tc>
              </a:tr>
              <a:tr h="2040227">
                <a:tc>
                  <a:txBody>
                    <a:bodyPr/>
                    <a:lstStyle/>
                    <a:p>
                      <a:r>
                        <a:rPr lang="es-ES" sz="2000" b="1" dirty="0" smtClean="0">
                          <a:solidFill>
                            <a:srgbClr val="314C14"/>
                          </a:solidFill>
                        </a:rPr>
                        <a:t>Mi</a:t>
                      </a:r>
                      <a:r>
                        <a:rPr lang="es-ES" sz="2000" b="1" baseline="0" dirty="0" smtClean="0">
                          <a:solidFill>
                            <a:srgbClr val="314C14"/>
                          </a:solidFill>
                        </a:rPr>
                        <a:t> hermano y yo s</a:t>
                      </a:r>
                      <a:r>
                        <a:rPr lang="es-ES" sz="2000" b="1" dirty="0" smtClean="0">
                          <a:solidFill>
                            <a:srgbClr val="314C14"/>
                          </a:solidFill>
                        </a:rPr>
                        <a:t>omos</a:t>
                      </a:r>
                      <a:r>
                        <a:rPr lang="es-ES" sz="2000" b="1" baseline="0" dirty="0" smtClean="0">
                          <a:solidFill>
                            <a:srgbClr val="314C14"/>
                          </a:solidFill>
                        </a:rPr>
                        <a:t> como el perro y el gato. ¡Tan diferentes! 5</a:t>
                      </a:r>
                      <a:endParaRPr lang="es-ES" sz="2000" b="1" dirty="0">
                        <a:solidFill>
                          <a:srgbClr val="314C14"/>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Lo bueno de mi madre es que es muy organizada. Me ayuda con los deberes. 6</a:t>
                      </a:r>
                    </a:p>
                    <a:p>
                      <a:endParaRPr lang="es-ES" sz="2000" b="1" dirty="0">
                        <a:solidFill>
                          <a:srgbClr val="314C14"/>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Me llevo bastante mal con mi hermana Rita. Soy muy optimista. Pero Rita es súper pesimista. 7</a:t>
                      </a:r>
                    </a:p>
                    <a:p>
                      <a:endParaRPr lang="es-ES" sz="2000" b="1" dirty="0">
                        <a:solidFill>
                          <a:srgbClr val="314C14"/>
                        </a:solidFill>
                      </a:endParaRPr>
                    </a:p>
                  </a:txBody>
                  <a:tcPr/>
                </a:tc>
                <a:tc>
                  <a:txBody>
                    <a:bodyPr/>
                    <a:lstStyle/>
                    <a:p>
                      <a:r>
                        <a:rPr lang="es-ES" sz="2000" b="1" dirty="0" smtClean="0">
                          <a:solidFill>
                            <a:srgbClr val="314C14"/>
                          </a:solidFill>
                        </a:rPr>
                        <a:t>Me llevo bien con mi padre porque es bueno</a:t>
                      </a:r>
                      <a:r>
                        <a:rPr lang="es-ES" sz="2000" b="1" baseline="0" dirty="0" smtClean="0">
                          <a:solidFill>
                            <a:srgbClr val="314C14"/>
                          </a:solidFill>
                        </a:rPr>
                        <a:t> y generoso. 8</a:t>
                      </a:r>
                      <a:endParaRPr lang="es-ES" sz="2000" b="1" dirty="0">
                        <a:solidFill>
                          <a:srgbClr val="314C14"/>
                        </a:solidFill>
                      </a:endParaRPr>
                    </a:p>
                  </a:txBody>
                  <a:tcPr/>
                </a:tc>
              </a:tr>
              <a:tr h="2040227">
                <a:tc>
                  <a:txBody>
                    <a:bodyPr/>
                    <a:lstStyle/>
                    <a:p>
                      <a:r>
                        <a:rPr lang="es-ES" sz="2000" b="1" dirty="0" smtClean="0">
                          <a:solidFill>
                            <a:srgbClr val="314C14"/>
                          </a:solidFill>
                        </a:rPr>
                        <a:t>Mi hermana Rita me pone de los nervios. Odio compartir mi dormitorio. 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Me parezco a mi abuelo.  Siempre tan tolerante y paciente. 10</a:t>
                      </a:r>
                    </a:p>
                    <a:p>
                      <a:endParaRPr lang="es-ES" sz="2000" b="1" dirty="0">
                        <a:solidFill>
                          <a:srgbClr val="314C14"/>
                        </a:solidFill>
                      </a:endParaRPr>
                    </a:p>
                  </a:txBody>
                  <a:tcPr/>
                </a:tc>
                <a:tc>
                  <a:txBody>
                    <a:bodyPr/>
                    <a:lstStyle/>
                    <a:p>
                      <a:r>
                        <a:rPr kumimoji="0" lang="es-ES" sz="2000" b="1" i="0" u="none" strike="noStrike" kern="1200" cap="none" spc="0" normalizeH="0" baseline="0" noProof="0" dirty="0" smtClean="0">
                          <a:ln>
                            <a:noFill/>
                          </a:ln>
                          <a:solidFill>
                            <a:srgbClr val="314C14"/>
                          </a:solidFill>
                          <a:effectLst/>
                          <a:uLnTx/>
                          <a:uFillTx/>
                          <a:latin typeface="+mn-lt"/>
                        </a:rPr>
                        <a:t>No estoy satisfecho con la relación que tengo con mis padres. Mis padres nunca me escuchan. 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En el futuro mi relación con mi padres será mucho mejor. La familia es importante para mí. 12</a:t>
                      </a:r>
                    </a:p>
                  </a:txBody>
                  <a:tcPr/>
                </a:tc>
              </a:tr>
            </a:tbl>
          </a:graphicData>
        </a:graphic>
      </p:graphicFrame>
      <p:sp>
        <p:nvSpPr>
          <p:cNvPr id="6" name="5 Estrella de 5 puntas"/>
          <p:cNvSpPr/>
          <p:nvPr/>
        </p:nvSpPr>
        <p:spPr>
          <a:xfrm>
            <a:off x="1763688" y="1844824"/>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strella de 5 puntas"/>
          <p:cNvSpPr/>
          <p:nvPr/>
        </p:nvSpPr>
        <p:spPr>
          <a:xfrm>
            <a:off x="6012160" y="1844824"/>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Estrella de 5 puntas"/>
          <p:cNvSpPr/>
          <p:nvPr/>
        </p:nvSpPr>
        <p:spPr>
          <a:xfrm>
            <a:off x="3995936" y="1844824"/>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strella de 5 puntas"/>
          <p:cNvSpPr/>
          <p:nvPr/>
        </p:nvSpPr>
        <p:spPr>
          <a:xfrm>
            <a:off x="8172400" y="4005064"/>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strella de 5 puntas"/>
          <p:cNvSpPr/>
          <p:nvPr/>
        </p:nvSpPr>
        <p:spPr>
          <a:xfrm>
            <a:off x="6084168" y="4005064"/>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strella de 5 puntas"/>
          <p:cNvSpPr/>
          <p:nvPr/>
        </p:nvSpPr>
        <p:spPr>
          <a:xfrm>
            <a:off x="3995936" y="4005064"/>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Estrella de 5 puntas"/>
          <p:cNvSpPr/>
          <p:nvPr/>
        </p:nvSpPr>
        <p:spPr>
          <a:xfrm>
            <a:off x="1835696" y="3933056"/>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Estrella de 5 puntas"/>
          <p:cNvSpPr/>
          <p:nvPr/>
        </p:nvSpPr>
        <p:spPr>
          <a:xfrm>
            <a:off x="1835696" y="6165304"/>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Estrella de 5 puntas"/>
          <p:cNvSpPr/>
          <p:nvPr/>
        </p:nvSpPr>
        <p:spPr>
          <a:xfrm>
            <a:off x="8172400" y="1844824"/>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Estrella de 5 puntas"/>
          <p:cNvSpPr/>
          <p:nvPr/>
        </p:nvSpPr>
        <p:spPr>
          <a:xfrm>
            <a:off x="6156176" y="6309320"/>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Estrella de 5 puntas"/>
          <p:cNvSpPr/>
          <p:nvPr/>
        </p:nvSpPr>
        <p:spPr>
          <a:xfrm>
            <a:off x="3995936" y="6237312"/>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Estrella de 5 puntas"/>
          <p:cNvSpPr/>
          <p:nvPr/>
        </p:nvSpPr>
        <p:spPr>
          <a:xfrm>
            <a:off x="8316416" y="6237312"/>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32304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strella de 5 puntas"/>
          <p:cNvSpPr/>
          <p:nvPr/>
        </p:nvSpPr>
        <p:spPr>
          <a:xfrm>
            <a:off x="3779912" y="1268760"/>
            <a:ext cx="914400" cy="914400"/>
          </a:xfrm>
          <a:prstGeom prst="star5">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Estrella de 5 puntas"/>
          <p:cNvSpPr/>
          <p:nvPr/>
        </p:nvSpPr>
        <p:spPr>
          <a:xfrm>
            <a:off x="3851920" y="2348880"/>
            <a:ext cx="914400" cy="914400"/>
          </a:xfrm>
          <a:prstGeom prst="star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Estrella de 5 puntas"/>
          <p:cNvSpPr/>
          <p:nvPr/>
        </p:nvSpPr>
        <p:spPr>
          <a:xfrm>
            <a:off x="3851920" y="3573016"/>
            <a:ext cx="914400" cy="9144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5220072" y="1484784"/>
            <a:ext cx="1512168" cy="523220"/>
          </a:xfrm>
          <a:prstGeom prst="rect">
            <a:avLst/>
          </a:prstGeom>
          <a:noFill/>
        </p:spPr>
        <p:txBody>
          <a:bodyPr wrap="square" rtlCol="0">
            <a:spAutoFit/>
          </a:bodyPr>
          <a:lstStyle/>
          <a:p>
            <a:r>
              <a:rPr lang="es-ES" sz="2800" dirty="0" smtClean="0"/>
              <a:t> Fácil</a:t>
            </a:r>
            <a:endParaRPr lang="es-ES" sz="2800" dirty="0"/>
          </a:p>
        </p:txBody>
      </p:sp>
      <p:sp>
        <p:nvSpPr>
          <p:cNvPr id="10" name="9 CuadroTexto"/>
          <p:cNvSpPr txBox="1"/>
          <p:nvPr/>
        </p:nvSpPr>
        <p:spPr>
          <a:xfrm>
            <a:off x="5292080" y="2564904"/>
            <a:ext cx="2232248" cy="523220"/>
          </a:xfrm>
          <a:prstGeom prst="rect">
            <a:avLst/>
          </a:prstGeom>
          <a:noFill/>
        </p:spPr>
        <p:txBody>
          <a:bodyPr wrap="square" rtlCol="0">
            <a:spAutoFit/>
          </a:bodyPr>
          <a:lstStyle/>
          <a:p>
            <a:r>
              <a:rPr lang="es-ES" sz="2800" dirty="0" smtClean="0"/>
              <a:t>Pichi-</a:t>
            </a:r>
            <a:r>
              <a:rPr lang="es-ES" sz="2800" dirty="0" err="1" smtClean="0"/>
              <a:t>pichá</a:t>
            </a:r>
            <a:endParaRPr lang="es-ES" sz="2800" dirty="0"/>
          </a:p>
        </p:txBody>
      </p:sp>
      <p:sp>
        <p:nvSpPr>
          <p:cNvPr id="11" name="10 CuadroTexto"/>
          <p:cNvSpPr txBox="1"/>
          <p:nvPr/>
        </p:nvSpPr>
        <p:spPr>
          <a:xfrm>
            <a:off x="5364088" y="3717032"/>
            <a:ext cx="2232248" cy="523220"/>
          </a:xfrm>
          <a:prstGeom prst="rect">
            <a:avLst/>
          </a:prstGeom>
          <a:noFill/>
        </p:spPr>
        <p:txBody>
          <a:bodyPr wrap="square" rtlCol="0">
            <a:spAutoFit/>
          </a:bodyPr>
          <a:lstStyle/>
          <a:p>
            <a:r>
              <a:rPr lang="es-ES" sz="2800" dirty="0" smtClean="0"/>
              <a:t>Difícil</a:t>
            </a:r>
            <a:endParaRPr lang="es-ES" sz="2800" dirty="0"/>
          </a:p>
        </p:txBody>
      </p:sp>
      <p:sp>
        <p:nvSpPr>
          <p:cNvPr id="12" name="11 Estrella de 5 puntas"/>
          <p:cNvSpPr/>
          <p:nvPr/>
        </p:nvSpPr>
        <p:spPr>
          <a:xfrm>
            <a:off x="3923928" y="4581128"/>
            <a:ext cx="914400" cy="9144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CuadroTexto"/>
          <p:cNvSpPr txBox="1"/>
          <p:nvPr/>
        </p:nvSpPr>
        <p:spPr>
          <a:xfrm>
            <a:off x="5508104" y="4797152"/>
            <a:ext cx="2232248" cy="523220"/>
          </a:xfrm>
          <a:prstGeom prst="rect">
            <a:avLst/>
          </a:prstGeom>
          <a:noFill/>
        </p:spPr>
        <p:txBody>
          <a:bodyPr wrap="square" rtlCol="0">
            <a:spAutoFit/>
          </a:bodyPr>
          <a:lstStyle/>
          <a:p>
            <a:r>
              <a:rPr lang="es-ES" sz="2800" dirty="0" smtClean="0"/>
              <a:t>Un reto</a:t>
            </a:r>
            <a:endParaRPr lang="es-E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8031454"/>
              </p:ext>
            </p:extLst>
          </p:nvPr>
        </p:nvGraphicFramePr>
        <p:xfrm>
          <a:off x="251520" y="260648"/>
          <a:ext cx="8568952" cy="6490307"/>
        </p:xfrm>
        <a:graphic>
          <a:graphicData uri="http://schemas.openxmlformats.org/drawingml/2006/table">
            <a:tbl>
              <a:tblPr firstRow="1" bandRow="1">
                <a:tableStyleId>{5940675A-B579-460E-94D1-54222C63F5DA}</a:tableStyleId>
              </a:tblPr>
              <a:tblGrid>
                <a:gridCol w="2142238"/>
                <a:gridCol w="2142238"/>
                <a:gridCol w="2142238"/>
                <a:gridCol w="2142238"/>
              </a:tblGrid>
              <a:tr h="2040227">
                <a:tc>
                  <a:txBody>
                    <a:bodyPr/>
                    <a:lstStyle/>
                    <a:p>
                      <a:r>
                        <a:rPr lang="es-ES" sz="2000" b="1" dirty="0" smtClean="0">
                          <a:solidFill>
                            <a:srgbClr val="314C14"/>
                          </a:solidFill>
                        </a:rPr>
                        <a:t>Lo negativo de mi padre es que</a:t>
                      </a:r>
                      <a:r>
                        <a:rPr lang="es-ES" sz="2000" b="1" baseline="0" dirty="0" smtClean="0">
                          <a:solidFill>
                            <a:srgbClr val="314C14"/>
                          </a:solidFill>
                        </a:rPr>
                        <a:t> es bastante enérgico y estricto. 1</a:t>
                      </a:r>
                      <a:endParaRPr lang="es-ES" sz="2000" b="1" dirty="0">
                        <a:solidFill>
                          <a:srgbClr val="314C14"/>
                        </a:solidFill>
                      </a:endParaRPr>
                    </a:p>
                  </a:txBody>
                  <a:tcPr/>
                </a:tc>
                <a:tc>
                  <a:txBody>
                    <a:bodyPr/>
                    <a:lstStyle/>
                    <a:p>
                      <a:r>
                        <a:rPr lang="es-ES" sz="2000" b="1" dirty="0" smtClean="0">
                          <a:solidFill>
                            <a:srgbClr val="314C14"/>
                          </a:solidFill>
                        </a:rPr>
                        <a:t>Tengo suerte porque me llevo genial</a:t>
                      </a:r>
                      <a:r>
                        <a:rPr lang="es-ES" sz="2000" b="1" baseline="0" dirty="0" smtClean="0">
                          <a:solidFill>
                            <a:srgbClr val="314C14"/>
                          </a:solidFill>
                        </a:rPr>
                        <a:t> con mi familia. 2</a:t>
                      </a:r>
                      <a:endParaRPr lang="es-ES" sz="2000" b="1" dirty="0">
                        <a:solidFill>
                          <a:srgbClr val="314C14"/>
                        </a:solidFill>
                      </a:endParaRPr>
                    </a:p>
                  </a:txBody>
                  <a:tcPr/>
                </a:tc>
                <a:tc>
                  <a:txBody>
                    <a:bodyPr/>
                    <a:lstStyle/>
                    <a:p>
                      <a:r>
                        <a:rPr lang="es-ES" sz="2000" b="1" dirty="0" smtClean="0">
                          <a:solidFill>
                            <a:srgbClr val="314C14"/>
                          </a:solidFill>
                        </a:rPr>
                        <a:t>Mi hermano</a:t>
                      </a:r>
                      <a:r>
                        <a:rPr lang="es-ES" sz="2000" b="1" baseline="0" dirty="0" smtClean="0">
                          <a:solidFill>
                            <a:srgbClr val="314C14"/>
                          </a:solidFill>
                        </a:rPr>
                        <a:t> y yo tenemos una relación muy problemática. 3</a:t>
                      </a:r>
                      <a:endParaRPr lang="es-ES" sz="2000" b="1" dirty="0">
                        <a:solidFill>
                          <a:srgbClr val="314C14"/>
                        </a:solidFill>
                      </a:endParaRPr>
                    </a:p>
                  </a:txBody>
                  <a:tcPr/>
                </a:tc>
                <a:tc>
                  <a:txBody>
                    <a:bodyPr/>
                    <a:lstStyle/>
                    <a:p>
                      <a:r>
                        <a:rPr lang="es-ES" sz="2000" b="1" dirty="0" smtClean="0">
                          <a:solidFill>
                            <a:srgbClr val="314C14"/>
                          </a:solidFill>
                        </a:rPr>
                        <a:t>Cuando era pequeño me llevaba</a:t>
                      </a:r>
                      <a:r>
                        <a:rPr lang="es-ES" sz="2000" b="1" baseline="0" dirty="0" smtClean="0">
                          <a:solidFill>
                            <a:srgbClr val="314C14"/>
                          </a:solidFill>
                        </a:rPr>
                        <a:t> fenomenal con mi hermano mayor.  !Era mi ídolo! 4</a:t>
                      </a:r>
                      <a:endParaRPr lang="es-ES" sz="2000" b="1" dirty="0">
                        <a:solidFill>
                          <a:srgbClr val="314C14"/>
                        </a:solidFill>
                      </a:endParaRPr>
                    </a:p>
                  </a:txBody>
                  <a:tcPr/>
                </a:tc>
              </a:tr>
              <a:tr h="2040227">
                <a:tc>
                  <a:txBody>
                    <a:bodyPr/>
                    <a:lstStyle/>
                    <a:p>
                      <a:r>
                        <a:rPr lang="es-ES" sz="2000" b="1" dirty="0" smtClean="0">
                          <a:solidFill>
                            <a:srgbClr val="314C14"/>
                          </a:solidFill>
                        </a:rPr>
                        <a:t>Mi</a:t>
                      </a:r>
                      <a:r>
                        <a:rPr lang="es-ES" sz="2000" b="1" baseline="0" dirty="0" smtClean="0">
                          <a:solidFill>
                            <a:srgbClr val="314C14"/>
                          </a:solidFill>
                        </a:rPr>
                        <a:t> hermano y yo s</a:t>
                      </a:r>
                      <a:r>
                        <a:rPr lang="es-ES" sz="2000" b="1" dirty="0" smtClean="0">
                          <a:solidFill>
                            <a:srgbClr val="314C14"/>
                          </a:solidFill>
                        </a:rPr>
                        <a:t>omos</a:t>
                      </a:r>
                      <a:r>
                        <a:rPr lang="es-ES" sz="2000" b="1" baseline="0" dirty="0" smtClean="0">
                          <a:solidFill>
                            <a:srgbClr val="314C14"/>
                          </a:solidFill>
                        </a:rPr>
                        <a:t> como el perro y el gato. ¡Tan diferentes! 5</a:t>
                      </a:r>
                      <a:endParaRPr lang="es-ES" sz="2000" b="1" dirty="0">
                        <a:solidFill>
                          <a:srgbClr val="314C14"/>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Lo bueno de mi madre es que es muy organizada. Me ayuda con los deberes. 6</a:t>
                      </a:r>
                    </a:p>
                    <a:p>
                      <a:endParaRPr lang="es-ES" sz="2000" b="1" dirty="0">
                        <a:solidFill>
                          <a:srgbClr val="314C14"/>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Me llevo bastante mal con mi hermana Rita. Soy muy optimista. Pero Rita es súper pesimista. 7</a:t>
                      </a:r>
                    </a:p>
                    <a:p>
                      <a:endParaRPr lang="es-ES" sz="2000" b="1" dirty="0">
                        <a:solidFill>
                          <a:srgbClr val="314C14"/>
                        </a:solidFill>
                      </a:endParaRPr>
                    </a:p>
                  </a:txBody>
                  <a:tcPr/>
                </a:tc>
                <a:tc>
                  <a:txBody>
                    <a:bodyPr/>
                    <a:lstStyle/>
                    <a:p>
                      <a:r>
                        <a:rPr lang="es-ES" sz="2000" b="1" dirty="0" smtClean="0">
                          <a:solidFill>
                            <a:srgbClr val="314C14"/>
                          </a:solidFill>
                        </a:rPr>
                        <a:t>Me llevo bien con mi padre porque es bueno</a:t>
                      </a:r>
                      <a:r>
                        <a:rPr lang="es-ES" sz="2000" b="1" baseline="0" dirty="0" smtClean="0">
                          <a:solidFill>
                            <a:srgbClr val="314C14"/>
                          </a:solidFill>
                        </a:rPr>
                        <a:t> y generoso. 8</a:t>
                      </a:r>
                      <a:endParaRPr lang="es-ES" sz="2000" b="1" dirty="0">
                        <a:solidFill>
                          <a:srgbClr val="314C14"/>
                        </a:solidFill>
                      </a:endParaRPr>
                    </a:p>
                  </a:txBody>
                  <a:tcPr/>
                </a:tc>
              </a:tr>
              <a:tr h="2040227">
                <a:tc>
                  <a:txBody>
                    <a:bodyPr/>
                    <a:lstStyle/>
                    <a:p>
                      <a:r>
                        <a:rPr lang="es-ES" sz="2000" b="1" dirty="0" smtClean="0">
                          <a:solidFill>
                            <a:srgbClr val="314C14"/>
                          </a:solidFill>
                        </a:rPr>
                        <a:t>Mi hermana Rita me pone de los nervios. Odio compartir mi dormitorio. 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Me parezco a mi abuelo.  Siempre tan tolerante y paciente. 10</a:t>
                      </a:r>
                    </a:p>
                    <a:p>
                      <a:endParaRPr lang="es-ES" sz="2000" b="1" dirty="0">
                        <a:solidFill>
                          <a:srgbClr val="314C14"/>
                        </a:solidFill>
                      </a:endParaRPr>
                    </a:p>
                  </a:txBody>
                  <a:tcPr/>
                </a:tc>
                <a:tc>
                  <a:txBody>
                    <a:bodyPr/>
                    <a:lstStyle/>
                    <a:p>
                      <a:r>
                        <a:rPr kumimoji="0" lang="es-ES" sz="2000" b="1" i="0" u="none" strike="noStrike" kern="1200" cap="none" spc="0" normalizeH="0" baseline="0" noProof="0" dirty="0" smtClean="0">
                          <a:ln>
                            <a:noFill/>
                          </a:ln>
                          <a:solidFill>
                            <a:srgbClr val="314C14"/>
                          </a:solidFill>
                          <a:effectLst/>
                          <a:uLnTx/>
                          <a:uFillTx/>
                          <a:latin typeface="+mn-lt"/>
                        </a:rPr>
                        <a:t>No estoy satisfecho con la relación que tengo con mis padres. Mis padres nunca me escuchan. 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En el futuro mi relación con mi padres será mucho mejor. La familia es importante para mí. 12</a:t>
                      </a:r>
                    </a:p>
                  </a:txBody>
                  <a:tcPr/>
                </a:tc>
              </a:tr>
            </a:tbl>
          </a:graphicData>
        </a:graphic>
      </p:graphicFrame>
      <p:sp>
        <p:nvSpPr>
          <p:cNvPr id="4" name="3 Estrella de 5 puntas"/>
          <p:cNvSpPr/>
          <p:nvPr/>
        </p:nvSpPr>
        <p:spPr>
          <a:xfrm>
            <a:off x="8316416" y="1844824"/>
            <a:ext cx="467544" cy="36004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Estrella de 5 puntas"/>
          <p:cNvSpPr/>
          <p:nvPr/>
        </p:nvSpPr>
        <p:spPr>
          <a:xfrm>
            <a:off x="8316416" y="6309320"/>
            <a:ext cx="467544" cy="36004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Estrella de 5 puntas"/>
          <p:cNvSpPr/>
          <p:nvPr/>
        </p:nvSpPr>
        <p:spPr>
          <a:xfrm>
            <a:off x="1763688" y="1844824"/>
            <a:ext cx="467544" cy="360040"/>
          </a:xfrm>
          <a:prstGeom prst="star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strella de 5 puntas"/>
          <p:cNvSpPr/>
          <p:nvPr/>
        </p:nvSpPr>
        <p:spPr>
          <a:xfrm>
            <a:off x="6084168" y="1844824"/>
            <a:ext cx="467544" cy="360040"/>
          </a:xfrm>
          <a:prstGeom prst="star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strella de 5 puntas"/>
          <p:cNvSpPr/>
          <p:nvPr/>
        </p:nvSpPr>
        <p:spPr>
          <a:xfrm>
            <a:off x="3923928" y="6237312"/>
            <a:ext cx="467544" cy="36004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strella de 5 puntas"/>
          <p:cNvSpPr/>
          <p:nvPr/>
        </p:nvSpPr>
        <p:spPr>
          <a:xfrm>
            <a:off x="3995936" y="4077072"/>
            <a:ext cx="467544" cy="360040"/>
          </a:xfrm>
          <a:prstGeom prst="star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strella de 5 puntas"/>
          <p:cNvSpPr/>
          <p:nvPr/>
        </p:nvSpPr>
        <p:spPr>
          <a:xfrm>
            <a:off x="8244408" y="4077072"/>
            <a:ext cx="467544" cy="360040"/>
          </a:xfrm>
          <a:prstGeom prst="star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strella de 5 puntas"/>
          <p:cNvSpPr/>
          <p:nvPr/>
        </p:nvSpPr>
        <p:spPr>
          <a:xfrm>
            <a:off x="6156176" y="4077072"/>
            <a:ext cx="467544" cy="36004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strella de 5 puntas"/>
          <p:cNvSpPr/>
          <p:nvPr/>
        </p:nvSpPr>
        <p:spPr>
          <a:xfrm>
            <a:off x="6156176" y="5733256"/>
            <a:ext cx="467544" cy="36004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strella de 5 puntas"/>
          <p:cNvSpPr/>
          <p:nvPr/>
        </p:nvSpPr>
        <p:spPr>
          <a:xfrm>
            <a:off x="1763688" y="6237312"/>
            <a:ext cx="467544" cy="36004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strella de 5 puntas"/>
          <p:cNvSpPr/>
          <p:nvPr/>
        </p:nvSpPr>
        <p:spPr>
          <a:xfrm>
            <a:off x="3923928" y="1772816"/>
            <a:ext cx="467544" cy="36004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strella de 5 puntas"/>
          <p:cNvSpPr/>
          <p:nvPr/>
        </p:nvSpPr>
        <p:spPr>
          <a:xfrm>
            <a:off x="1763688" y="4005064"/>
            <a:ext cx="467544" cy="36004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32304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4112242303"/>
              </p:ext>
            </p:extLst>
          </p:nvPr>
        </p:nvGraphicFramePr>
        <p:xfrm>
          <a:off x="251520" y="260648"/>
          <a:ext cx="8568952" cy="6490307"/>
        </p:xfrm>
        <a:graphic>
          <a:graphicData uri="http://schemas.openxmlformats.org/drawingml/2006/table">
            <a:tbl>
              <a:tblPr firstRow="1" bandRow="1">
                <a:tableStyleId>{5940675A-B579-460E-94D1-54222C63F5DA}</a:tableStyleId>
              </a:tblPr>
              <a:tblGrid>
                <a:gridCol w="2142238"/>
                <a:gridCol w="2142238"/>
                <a:gridCol w="2142238"/>
                <a:gridCol w="2142238"/>
              </a:tblGrid>
              <a:tr h="2040227">
                <a:tc>
                  <a:txBody>
                    <a:bodyPr/>
                    <a:lstStyle/>
                    <a:p>
                      <a:r>
                        <a:rPr lang="es-ES" sz="2000" b="1" dirty="0" smtClean="0">
                          <a:solidFill>
                            <a:srgbClr val="314C14"/>
                          </a:solidFill>
                        </a:rPr>
                        <a:t>Lo negativo de mi padre es que</a:t>
                      </a:r>
                      <a:r>
                        <a:rPr lang="es-ES" sz="2000" b="1" baseline="0" dirty="0" smtClean="0">
                          <a:solidFill>
                            <a:srgbClr val="314C14"/>
                          </a:solidFill>
                        </a:rPr>
                        <a:t> es una persona bastante enérgica y estricta. </a:t>
                      </a:r>
                      <a:endParaRPr lang="es-ES" sz="2000" b="1" dirty="0">
                        <a:solidFill>
                          <a:srgbClr val="314C14"/>
                        </a:solidFill>
                      </a:endParaRPr>
                    </a:p>
                  </a:txBody>
                  <a:tcPr/>
                </a:tc>
                <a:tc>
                  <a:txBody>
                    <a:bodyPr/>
                    <a:lstStyle/>
                    <a:p>
                      <a:r>
                        <a:rPr lang="es-ES" sz="2000" b="1" dirty="0" smtClean="0">
                          <a:solidFill>
                            <a:srgbClr val="314C14"/>
                          </a:solidFill>
                        </a:rPr>
                        <a:t>Tengo suerte porque me llevo genial</a:t>
                      </a:r>
                      <a:r>
                        <a:rPr lang="es-ES" sz="2000" b="1" baseline="0" dirty="0" smtClean="0">
                          <a:solidFill>
                            <a:srgbClr val="314C14"/>
                          </a:solidFill>
                        </a:rPr>
                        <a:t> con mi familia.</a:t>
                      </a:r>
                      <a:endParaRPr lang="es-ES" sz="2000" b="1" dirty="0">
                        <a:solidFill>
                          <a:srgbClr val="314C14"/>
                        </a:solidFill>
                      </a:endParaRPr>
                    </a:p>
                  </a:txBody>
                  <a:tcPr/>
                </a:tc>
                <a:tc>
                  <a:txBody>
                    <a:bodyPr/>
                    <a:lstStyle/>
                    <a:p>
                      <a:r>
                        <a:rPr lang="es-ES" sz="2000" b="1" dirty="0" smtClean="0">
                          <a:solidFill>
                            <a:srgbClr val="314C14"/>
                          </a:solidFill>
                        </a:rPr>
                        <a:t>Mi hermano</a:t>
                      </a:r>
                      <a:r>
                        <a:rPr lang="es-ES" sz="2000" b="1" baseline="0" dirty="0" smtClean="0">
                          <a:solidFill>
                            <a:srgbClr val="314C14"/>
                          </a:solidFill>
                        </a:rPr>
                        <a:t> y yo tenemos una relación muy problemática. </a:t>
                      </a:r>
                      <a:endParaRPr lang="es-ES" sz="2000" b="1" dirty="0">
                        <a:solidFill>
                          <a:srgbClr val="314C14"/>
                        </a:solidFill>
                      </a:endParaRPr>
                    </a:p>
                  </a:txBody>
                  <a:tcPr/>
                </a:tc>
                <a:tc>
                  <a:txBody>
                    <a:bodyPr/>
                    <a:lstStyle/>
                    <a:p>
                      <a:r>
                        <a:rPr lang="es-ES" sz="2000" b="1" dirty="0" smtClean="0">
                          <a:solidFill>
                            <a:srgbClr val="314C14"/>
                          </a:solidFill>
                        </a:rPr>
                        <a:t>Cuando era pequeño me llevaba</a:t>
                      </a:r>
                      <a:r>
                        <a:rPr lang="es-ES" sz="2000" b="1" baseline="0" dirty="0" smtClean="0">
                          <a:solidFill>
                            <a:srgbClr val="314C14"/>
                          </a:solidFill>
                        </a:rPr>
                        <a:t> fenomenal con mi hermano mayor.  !Era mi ídolo!</a:t>
                      </a:r>
                      <a:endParaRPr lang="es-ES" sz="2000" b="1" dirty="0">
                        <a:solidFill>
                          <a:srgbClr val="314C14"/>
                        </a:solidFill>
                      </a:endParaRPr>
                    </a:p>
                  </a:txBody>
                  <a:tcPr/>
                </a:tc>
              </a:tr>
              <a:tr h="2040227">
                <a:tc>
                  <a:txBody>
                    <a:bodyPr/>
                    <a:lstStyle/>
                    <a:p>
                      <a:r>
                        <a:rPr lang="es-ES" sz="2000" b="1" dirty="0" smtClean="0">
                          <a:solidFill>
                            <a:srgbClr val="314C14"/>
                          </a:solidFill>
                        </a:rPr>
                        <a:t>Mi</a:t>
                      </a:r>
                      <a:r>
                        <a:rPr lang="es-ES" sz="2000" b="1" baseline="0" dirty="0" smtClean="0">
                          <a:solidFill>
                            <a:srgbClr val="314C14"/>
                          </a:solidFill>
                        </a:rPr>
                        <a:t> hermano y yo s</a:t>
                      </a:r>
                      <a:r>
                        <a:rPr lang="es-ES" sz="2000" b="1" dirty="0" smtClean="0">
                          <a:solidFill>
                            <a:srgbClr val="314C14"/>
                          </a:solidFill>
                        </a:rPr>
                        <a:t>omos</a:t>
                      </a:r>
                      <a:r>
                        <a:rPr lang="es-ES" sz="2000" b="1" baseline="0" dirty="0" smtClean="0">
                          <a:solidFill>
                            <a:srgbClr val="314C14"/>
                          </a:solidFill>
                        </a:rPr>
                        <a:t> como el perro y el gato. ¡Tan diferentes!</a:t>
                      </a:r>
                      <a:endParaRPr lang="es-ES" sz="2000" b="1" dirty="0">
                        <a:solidFill>
                          <a:srgbClr val="314C14"/>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Lo bueno de mi madre es que es muy organizada. !Que bien! Me ayuda con los deberes.</a:t>
                      </a:r>
                    </a:p>
                    <a:p>
                      <a:endParaRPr lang="es-ES" sz="2000" b="1" dirty="0">
                        <a:solidFill>
                          <a:srgbClr val="314C14"/>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Me llevo bastante mal con mi hermana Rita. Soy muy optimista. Pero Rita es súper pesimista.</a:t>
                      </a:r>
                    </a:p>
                    <a:p>
                      <a:endParaRPr lang="es-ES" sz="2000" b="1" dirty="0">
                        <a:solidFill>
                          <a:srgbClr val="314C14"/>
                        </a:solidFill>
                      </a:endParaRPr>
                    </a:p>
                  </a:txBody>
                  <a:tcPr/>
                </a:tc>
                <a:tc>
                  <a:txBody>
                    <a:bodyPr/>
                    <a:lstStyle/>
                    <a:p>
                      <a:r>
                        <a:rPr lang="es-ES" sz="2000" b="1" dirty="0" smtClean="0">
                          <a:solidFill>
                            <a:srgbClr val="314C14"/>
                          </a:solidFill>
                        </a:rPr>
                        <a:t>Me llevo bien con mi padre porque es bueno</a:t>
                      </a:r>
                      <a:r>
                        <a:rPr lang="es-ES" sz="2000" b="1" baseline="0" dirty="0" smtClean="0">
                          <a:solidFill>
                            <a:srgbClr val="314C14"/>
                          </a:solidFill>
                        </a:rPr>
                        <a:t> y generoso.</a:t>
                      </a:r>
                      <a:endParaRPr lang="es-ES" sz="2000" b="1" dirty="0">
                        <a:solidFill>
                          <a:srgbClr val="314C14"/>
                        </a:solidFill>
                      </a:endParaRPr>
                    </a:p>
                  </a:txBody>
                  <a:tcPr/>
                </a:tc>
              </a:tr>
              <a:tr h="2040227">
                <a:tc>
                  <a:txBody>
                    <a:bodyPr/>
                    <a:lstStyle/>
                    <a:p>
                      <a:r>
                        <a:rPr lang="es-ES" sz="2000" b="1" dirty="0" smtClean="0">
                          <a:solidFill>
                            <a:srgbClr val="314C14"/>
                          </a:solidFill>
                        </a:rPr>
                        <a:t>Mi hermana Rita me pone de los nervios. Odio compartir mi dormitorio.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Me parezco a mi abuelo.  Siempre tan tolerante y paciente.</a:t>
                      </a:r>
                    </a:p>
                    <a:p>
                      <a:endParaRPr lang="es-ES" sz="2000" b="1" dirty="0">
                        <a:solidFill>
                          <a:srgbClr val="314C14"/>
                        </a:solidFill>
                      </a:endParaRPr>
                    </a:p>
                  </a:txBody>
                  <a:tcPr/>
                </a:tc>
                <a:tc>
                  <a:txBody>
                    <a:bodyPr/>
                    <a:lstStyle/>
                    <a:p>
                      <a:r>
                        <a:rPr kumimoji="0" lang="es-ES" sz="2000" b="1" i="0" u="none" strike="noStrike" kern="1200" cap="none" spc="0" normalizeH="0" baseline="0" noProof="0" dirty="0" smtClean="0">
                          <a:ln>
                            <a:noFill/>
                          </a:ln>
                          <a:solidFill>
                            <a:srgbClr val="314C14"/>
                          </a:solidFill>
                          <a:effectLst/>
                          <a:uLnTx/>
                          <a:uFillTx/>
                          <a:latin typeface="+mn-lt"/>
                        </a:rPr>
                        <a:t>No estoy satisfecho con la relación que tengo con mis padres. Mis padres nunca me escuchan.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En el futuro mi relación con mi padres será mucho mejor. La familia es importante para mí.</a:t>
                      </a:r>
                    </a:p>
                  </a:txBody>
                  <a:tcPr/>
                </a:tc>
              </a:tr>
            </a:tbl>
          </a:graphicData>
        </a:graphic>
      </p:graphicFrame>
      <p:sp>
        <p:nvSpPr>
          <p:cNvPr id="2" name="1 Elipse"/>
          <p:cNvSpPr/>
          <p:nvPr/>
        </p:nvSpPr>
        <p:spPr>
          <a:xfrm>
            <a:off x="774711" y="692696"/>
            <a:ext cx="7560840" cy="5472608"/>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s-ES" sz="4400" kern="0" dirty="0" smtClean="0">
                <a:solidFill>
                  <a:schemeClr val="tx2"/>
                </a:solidFill>
                <a:effectLst>
                  <a:outerShdw blurRad="38100" dist="38100" dir="2700000" algn="tl">
                    <a:srgbClr val="808080"/>
                  </a:outerShdw>
                </a:effectLst>
                <a:latin typeface="Showcard Gothic" panose="04020904020102020604" pitchFamily="82" charset="0"/>
                <a:ea typeface="Verdana" panose="020B0604030504040204" pitchFamily="34" charset="0"/>
                <a:cs typeface="Verdana" panose="020B0604030504040204" pitchFamily="34" charset="0"/>
              </a:rPr>
              <a:t>¿Son </a:t>
            </a:r>
            <a:r>
              <a:rPr lang="en-GB" altLang="es-ES" sz="4400" kern="0" dirty="0" err="1" smtClean="0">
                <a:solidFill>
                  <a:schemeClr val="tx2"/>
                </a:solidFill>
                <a:effectLst>
                  <a:outerShdw blurRad="38100" dist="38100" dir="2700000" algn="tl">
                    <a:srgbClr val="808080"/>
                  </a:outerShdw>
                </a:effectLst>
                <a:latin typeface="Showcard Gothic" panose="04020904020102020604" pitchFamily="82" charset="0"/>
                <a:ea typeface="Verdana" panose="020B0604030504040204" pitchFamily="34" charset="0"/>
                <a:cs typeface="Verdana" panose="020B0604030504040204" pitchFamily="34" charset="0"/>
              </a:rPr>
              <a:t>estas</a:t>
            </a:r>
            <a:r>
              <a:rPr lang="en-GB" altLang="es-ES" sz="4400" kern="0" dirty="0" smtClean="0">
                <a:solidFill>
                  <a:schemeClr val="tx2"/>
                </a:solidFill>
                <a:effectLst>
                  <a:outerShdw blurRad="38100" dist="38100" dir="2700000" algn="tl">
                    <a:srgbClr val="808080"/>
                  </a:outerShdw>
                </a:effectLst>
                <a:latin typeface="Showcard Gothic" panose="04020904020102020604" pitchFamily="82" charset="0"/>
                <a:ea typeface="Verdana" panose="020B0604030504040204" pitchFamily="34" charset="0"/>
                <a:cs typeface="Verdana" panose="020B0604030504040204" pitchFamily="34" charset="0"/>
              </a:rPr>
              <a:t> </a:t>
            </a:r>
            <a:r>
              <a:rPr lang="en-GB" altLang="es-ES" sz="4400" kern="0" dirty="0" err="1" smtClean="0">
                <a:solidFill>
                  <a:schemeClr val="tx2"/>
                </a:solidFill>
                <a:effectLst>
                  <a:outerShdw blurRad="38100" dist="38100" dir="2700000" algn="tl">
                    <a:srgbClr val="808080"/>
                  </a:outerShdw>
                </a:effectLst>
                <a:latin typeface="Showcard Gothic" panose="04020904020102020604" pitchFamily="82" charset="0"/>
                <a:ea typeface="Verdana" panose="020B0604030504040204" pitchFamily="34" charset="0"/>
                <a:cs typeface="Verdana" panose="020B0604030504040204" pitchFamily="34" charset="0"/>
              </a:rPr>
              <a:t>frases</a:t>
            </a:r>
            <a:r>
              <a:rPr lang="en-GB" altLang="es-ES" sz="4400" kern="0" dirty="0" smtClean="0">
                <a:solidFill>
                  <a:schemeClr val="tx2"/>
                </a:solidFill>
                <a:effectLst>
                  <a:outerShdw blurRad="38100" dist="38100" dir="2700000" algn="tl">
                    <a:srgbClr val="808080"/>
                  </a:outerShdw>
                </a:effectLst>
                <a:latin typeface="Showcard Gothic" panose="04020904020102020604" pitchFamily="82" charset="0"/>
                <a:ea typeface="Verdana" panose="020B0604030504040204" pitchFamily="34" charset="0"/>
                <a:cs typeface="Verdana" panose="020B0604030504040204" pitchFamily="34" charset="0"/>
              </a:rPr>
              <a:t> </a:t>
            </a:r>
            <a:r>
              <a:rPr lang="en-GB" altLang="es-ES" sz="5400" kern="0" dirty="0" smtClean="0">
                <a:solidFill>
                  <a:srgbClr val="00B050"/>
                </a:solidFill>
                <a:effectLst>
                  <a:outerShdw blurRad="38100" dist="38100" dir="2700000" algn="tl">
                    <a:srgbClr val="808080"/>
                  </a:outerShdw>
                </a:effectLst>
                <a:latin typeface="Showcard Gothic" panose="04020904020102020604" pitchFamily="82" charset="0"/>
                <a:ea typeface="Verdana" panose="020B0604030504040204" pitchFamily="34" charset="0"/>
                <a:cs typeface="Verdana" panose="020B0604030504040204" pitchFamily="34" charset="0"/>
              </a:rPr>
              <a:t>POSITIVAS</a:t>
            </a:r>
            <a:r>
              <a:rPr lang="en-GB" altLang="es-ES" sz="5400" kern="0" dirty="0" smtClean="0">
                <a:solidFill>
                  <a:schemeClr val="tx2"/>
                </a:solidFill>
                <a:effectLst>
                  <a:outerShdw blurRad="38100" dist="38100" dir="2700000" algn="tl">
                    <a:srgbClr val="808080"/>
                  </a:outerShdw>
                </a:effectLst>
                <a:latin typeface="Showcard Gothic" panose="04020904020102020604" pitchFamily="82" charset="0"/>
                <a:ea typeface="Verdana" panose="020B0604030504040204" pitchFamily="34" charset="0"/>
                <a:cs typeface="Verdana" panose="020B0604030504040204" pitchFamily="34" charset="0"/>
              </a:rPr>
              <a:t> o </a:t>
            </a:r>
            <a:r>
              <a:rPr lang="en-GB" altLang="es-ES" sz="5400" kern="0" dirty="0" smtClean="0">
                <a:solidFill>
                  <a:srgbClr val="FF0000"/>
                </a:solidFill>
                <a:effectLst>
                  <a:outerShdw blurRad="38100" dist="38100" dir="2700000" algn="tl">
                    <a:srgbClr val="808080"/>
                  </a:outerShdw>
                </a:effectLst>
                <a:latin typeface="Showcard Gothic" panose="04020904020102020604" pitchFamily="82" charset="0"/>
                <a:ea typeface="Verdana" panose="020B0604030504040204" pitchFamily="34" charset="0"/>
                <a:cs typeface="Verdana" panose="020B0604030504040204" pitchFamily="34" charset="0"/>
              </a:rPr>
              <a:t>NEGATIVAS</a:t>
            </a:r>
            <a:r>
              <a:rPr lang="en-GB" altLang="es-ES" sz="5400" kern="0" dirty="0" smtClean="0">
                <a:solidFill>
                  <a:schemeClr val="tx2"/>
                </a:solidFill>
                <a:effectLst>
                  <a:outerShdw blurRad="38100" dist="38100" dir="2700000" algn="tl">
                    <a:srgbClr val="808080"/>
                  </a:outerShdw>
                </a:effectLst>
                <a:latin typeface="Showcard Gothic" panose="04020904020102020604" pitchFamily="82" charset="0"/>
                <a:ea typeface="Verdana" panose="020B0604030504040204" pitchFamily="34" charset="0"/>
                <a:cs typeface="Verdana" panose="020B0604030504040204" pitchFamily="34" charset="0"/>
              </a:rPr>
              <a:t>?</a:t>
            </a:r>
            <a:endParaRPr lang="es-ES" dirty="0">
              <a:solidFill>
                <a:schemeClr val="tx2"/>
              </a:solidFill>
              <a:latin typeface="Showcard Gothic" panose="04020904020102020604" pitchFamily="82"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58357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446391512"/>
              </p:ext>
            </p:extLst>
          </p:nvPr>
        </p:nvGraphicFramePr>
        <p:xfrm>
          <a:off x="251520" y="260648"/>
          <a:ext cx="8568952" cy="6490307"/>
        </p:xfrm>
        <a:graphic>
          <a:graphicData uri="http://schemas.openxmlformats.org/drawingml/2006/table">
            <a:tbl>
              <a:tblPr firstRow="1" bandRow="1">
                <a:tableStyleId>{5940675A-B579-460E-94D1-54222C63F5DA}</a:tableStyleId>
              </a:tblPr>
              <a:tblGrid>
                <a:gridCol w="2142238"/>
                <a:gridCol w="2142238"/>
                <a:gridCol w="2142238"/>
                <a:gridCol w="2142238"/>
              </a:tblGrid>
              <a:tr h="2040227">
                <a:tc>
                  <a:txBody>
                    <a:bodyPr/>
                    <a:lstStyle/>
                    <a:p>
                      <a:r>
                        <a:rPr lang="es-ES" sz="2000" dirty="0" smtClean="0">
                          <a:solidFill>
                            <a:srgbClr val="FF0000"/>
                          </a:solidFill>
                        </a:rPr>
                        <a:t>Lo negativo de mi padre es que</a:t>
                      </a:r>
                      <a:r>
                        <a:rPr lang="es-ES" sz="2000" baseline="0" dirty="0" smtClean="0">
                          <a:solidFill>
                            <a:srgbClr val="FF0000"/>
                          </a:solidFill>
                        </a:rPr>
                        <a:t> es bastante enérgico y estricto. 1</a:t>
                      </a:r>
                      <a:endParaRPr lang="es-ES" sz="2000" dirty="0">
                        <a:solidFill>
                          <a:srgbClr val="FF0000"/>
                        </a:solidFill>
                      </a:endParaRPr>
                    </a:p>
                  </a:txBody>
                  <a:tcPr/>
                </a:tc>
                <a:tc>
                  <a:txBody>
                    <a:bodyPr/>
                    <a:lstStyle/>
                    <a:p>
                      <a:r>
                        <a:rPr lang="es-ES" sz="2000" dirty="0" smtClean="0">
                          <a:solidFill>
                            <a:srgbClr val="00B050"/>
                          </a:solidFill>
                        </a:rPr>
                        <a:t>Tengo suerte porque me llevo genial</a:t>
                      </a:r>
                      <a:r>
                        <a:rPr lang="es-ES" sz="2000" baseline="0" dirty="0" smtClean="0">
                          <a:solidFill>
                            <a:srgbClr val="00B050"/>
                          </a:solidFill>
                        </a:rPr>
                        <a:t> con mi familia. 2</a:t>
                      </a:r>
                      <a:endParaRPr lang="es-ES" sz="2000" dirty="0">
                        <a:solidFill>
                          <a:srgbClr val="00B050"/>
                        </a:solidFill>
                      </a:endParaRPr>
                    </a:p>
                  </a:txBody>
                  <a:tcPr/>
                </a:tc>
                <a:tc>
                  <a:txBody>
                    <a:bodyPr/>
                    <a:lstStyle/>
                    <a:p>
                      <a:r>
                        <a:rPr lang="es-ES" sz="2000" dirty="0" smtClean="0">
                          <a:solidFill>
                            <a:srgbClr val="FF0000"/>
                          </a:solidFill>
                        </a:rPr>
                        <a:t>Mi hermano</a:t>
                      </a:r>
                      <a:r>
                        <a:rPr lang="es-ES" sz="2000" baseline="0" dirty="0" smtClean="0">
                          <a:solidFill>
                            <a:srgbClr val="FF0000"/>
                          </a:solidFill>
                        </a:rPr>
                        <a:t> y yo tenemos una relación muy problemática. 3</a:t>
                      </a:r>
                      <a:endParaRPr lang="es-ES" sz="2000" dirty="0">
                        <a:solidFill>
                          <a:srgbClr val="FF0000"/>
                        </a:solidFill>
                      </a:endParaRPr>
                    </a:p>
                  </a:txBody>
                  <a:tcPr/>
                </a:tc>
                <a:tc>
                  <a:txBody>
                    <a:bodyPr/>
                    <a:lstStyle/>
                    <a:p>
                      <a:r>
                        <a:rPr lang="es-ES" sz="2000" dirty="0" smtClean="0">
                          <a:solidFill>
                            <a:srgbClr val="00B050"/>
                          </a:solidFill>
                        </a:rPr>
                        <a:t>Cuando era pequeño me llevaba</a:t>
                      </a:r>
                      <a:r>
                        <a:rPr lang="es-ES" sz="2000" baseline="0" dirty="0" smtClean="0">
                          <a:solidFill>
                            <a:srgbClr val="00B050"/>
                          </a:solidFill>
                        </a:rPr>
                        <a:t> fenomenal con mi hermano mayor.  !Era mi ídolo! 4</a:t>
                      </a:r>
                      <a:endParaRPr lang="es-ES" sz="2000" dirty="0">
                        <a:solidFill>
                          <a:srgbClr val="00B050"/>
                        </a:solidFill>
                      </a:endParaRPr>
                    </a:p>
                  </a:txBody>
                  <a:tcPr/>
                </a:tc>
              </a:tr>
              <a:tr h="2040227">
                <a:tc>
                  <a:txBody>
                    <a:bodyPr/>
                    <a:lstStyle/>
                    <a:p>
                      <a:r>
                        <a:rPr lang="es-ES" sz="2000" dirty="0" smtClean="0">
                          <a:solidFill>
                            <a:srgbClr val="FF0000"/>
                          </a:solidFill>
                        </a:rPr>
                        <a:t>Mi</a:t>
                      </a:r>
                      <a:r>
                        <a:rPr lang="es-ES" sz="2000" baseline="0" dirty="0" smtClean="0">
                          <a:solidFill>
                            <a:srgbClr val="FF0000"/>
                          </a:solidFill>
                        </a:rPr>
                        <a:t> hermano y yo s</a:t>
                      </a:r>
                      <a:r>
                        <a:rPr lang="es-ES" sz="2000" dirty="0" smtClean="0">
                          <a:solidFill>
                            <a:srgbClr val="FF0000"/>
                          </a:solidFill>
                        </a:rPr>
                        <a:t>omos</a:t>
                      </a:r>
                      <a:r>
                        <a:rPr lang="es-ES" sz="2000" baseline="0" dirty="0" smtClean="0">
                          <a:solidFill>
                            <a:srgbClr val="FF0000"/>
                          </a:solidFill>
                        </a:rPr>
                        <a:t> como el perro y el gato. ¡Tan diferentes! 5</a:t>
                      </a:r>
                      <a:endParaRPr lang="es-ES" sz="20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smtClean="0">
                          <a:ln>
                            <a:noFill/>
                          </a:ln>
                          <a:solidFill>
                            <a:srgbClr val="00B050"/>
                          </a:solidFill>
                          <a:effectLst/>
                          <a:uLnTx/>
                          <a:uFillTx/>
                          <a:latin typeface="+mn-lt"/>
                        </a:rPr>
                        <a:t>Lo bueno de mi madre es que es muy organizada. Me ayuda con los deberes. 6</a:t>
                      </a:r>
                    </a:p>
                    <a:p>
                      <a:endParaRPr lang="es-E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smtClean="0">
                          <a:ln>
                            <a:noFill/>
                          </a:ln>
                          <a:solidFill>
                            <a:srgbClr val="FF0000"/>
                          </a:solidFill>
                          <a:effectLst/>
                          <a:uLnTx/>
                          <a:uFillTx/>
                          <a:latin typeface="+mn-lt"/>
                        </a:rPr>
                        <a:t>Me llevo bastante mal con mi hermana Rita. Soy muy optimista. Pero Rita es súper pesimista. 7</a:t>
                      </a:r>
                    </a:p>
                    <a:p>
                      <a:endParaRPr lang="es-ES" sz="2000" dirty="0">
                        <a:solidFill>
                          <a:srgbClr val="00B050"/>
                        </a:solidFill>
                      </a:endParaRPr>
                    </a:p>
                  </a:txBody>
                  <a:tcPr/>
                </a:tc>
                <a:tc>
                  <a:txBody>
                    <a:bodyPr/>
                    <a:lstStyle/>
                    <a:p>
                      <a:r>
                        <a:rPr lang="es-ES" sz="2000" dirty="0" smtClean="0">
                          <a:solidFill>
                            <a:srgbClr val="00B050"/>
                          </a:solidFill>
                        </a:rPr>
                        <a:t>Me llevo bien con mi padre porque es bueno</a:t>
                      </a:r>
                      <a:r>
                        <a:rPr lang="es-ES" sz="2000" baseline="0" dirty="0" smtClean="0">
                          <a:solidFill>
                            <a:srgbClr val="00B050"/>
                          </a:solidFill>
                        </a:rPr>
                        <a:t> y generoso. 8</a:t>
                      </a:r>
                      <a:endParaRPr lang="es-ES" sz="2000" dirty="0">
                        <a:solidFill>
                          <a:srgbClr val="00B050"/>
                        </a:solidFill>
                      </a:endParaRPr>
                    </a:p>
                  </a:txBody>
                  <a:tcPr/>
                </a:tc>
              </a:tr>
              <a:tr h="2040227">
                <a:tc>
                  <a:txBody>
                    <a:bodyPr/>
                    <a:lstStyle/>
                    <a:p>
                      <a:r>
                        <a:rPr lang="es-ES" sz="2000" dirty="0" smtClean="0">
                          <a:solidFill>
                            <a:srgbClr val="FF0000"/>
                          </a:solidFill>
                        </a:rPr>
                        <a:t>Mi hermana Rita me pone de los nervios. Odio</a:t>
                      </a:r>
                      <a:r>
                        <a:rPr lang="es-ES" sz="2000" baseline="0" dirty="0" smtClean="0">
                          <a:solidFill>
                            <a:srgbClr val="FF0000"/>
                          </a:solidFill>
                        </a:rPr>
                        <a:t> compartir mi dormitorio. 9</a:t>
                      </a:r>
                      <a:endParaRPr lang="es-ES" sz="20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smtClean="0">
                          <a:ln>
                            <a:noFill/>
                          </a:ln>
                          <a:solidFill>
                            <a:srgbClr val="00B050"/>
                          </a:solidFill>
                          <a:effectLst/>
                          <a:uLnTx/>
                          <a:uFillTx/>
                          <a:latin typeface="+mn-lt"/>
                        </a:rPr>
                        <a:t>Me parezco a mi abuelo.  Siempre tan tolerante y paciente. 10 </a:t>
                      </a:r>
                    </a:p>
                    <a:p>
                      <a:endParaRPr lang="es-ES" sz="2000" dirty="0"/>
                    </a:p>
                  </a:txBody>
                  <a:tcPr/>
                </a:tc>
                <a:tc>
                  <a:txBody>
                    <a:bodyPr/>
                    <a:lstStyle/>
                    <a:p>
                      <a:r>
                        <a:rPr kumimoji="0" lang="es-ES" sz="2000" b="0" i="0" u="none" strike="noStrike" kern="1200" cap="none" spc="0" normalizeH="0" baseline="0" noProof="0" dirty="0" smtClean="0">
                          <a:ln>
                            <a:noFill/>
                          </a:ln>
                          <a:solidFill>
                            <a:srgbClr val="FF0000"/>
                          </a:solidFill>
                          <a:effectLst/>
                          <a:uLnTx/>
                          <a:uFillTx/>
                          <a:latin typeface="+mn-lt"/>
                        </a:rPr>
                        <a:t>No estoy satisfecho con la relación que tengo con mis padres. Mis padres nunca me escuchan. 11</a:t>
                      </a:r>
                    </a:p>
                    <a:p>
                      <a:endParaRPr lang="es-ES" sz="20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smtClean="0">
                          <a:ln>
                            <a:noFill/>
                          </a:ln>
                          <a:solidFill>
                            <a:srgbClr val="00B050"/>
                          </a:solidFill>
                          <a:effectLst/>
                          <a:uLnTx/>
                          <a:uFillTx/>
                          <a:latin typeface="+mn-lt"/>
                        </a:rPr>
                        <a:t>En el futuro mi relación con mi padres será mucho mejor. La familia es importante para mí. 12</a:t>
                      </a:r>
                    </a:p>
                  </a:txBody>
                  <a:tcPr/>
                </a:tc>
              </a:tr>
            </a:tbl>
          </a:graphicData>
        </a:graphic>
      </p:graphicFrame>
    </p:spTree>
    <p:extLst>
      <p:ext uri="{BB962C8B-B14F-4D97-AF65-F5344CB8AC3E}">
        <p14:creationId xmlns:p14="http://schemas.microsoft.com/office/powerpoint/2010/main" val="3027050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0"/>
          <p:cNvSpPr txBox="1">
            <a:spLocks noChangeArrowheads="1"/>
          </p:cNvSpPr>
          <p:nvPr/>
        </p:nvSpPr>
        <p:spPr bwMode="auto">
          <a:xfrm>
            <a:off x="0" y="115888"/>
            <a:ext cx="8964612" cy="701675"/>
          </a:xfrm>
          <a:prstGeom prst="rect">
            <a:avLst/>
          </a:prstGeom>
          <a:solidFill>
            <a:srgbClr val="FFFF00"/>
          </a:solid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GB" sz="4000" dirty="0" err="1" smtClean="0">
                <a:solidFill>
                  <a:srgbClr val="000000"/>
                </a:solidFill>
                <a:latin typeface="Showcard Gothic" pitchFamily="82" charset="0"/>
              </a:rPr>
              <a:t>Frases</a:t>
            </a:r>
            <a:r>
              <a:rPr lang="en-GB" sz="4000" dirty="0" smtClean="0">
                <a:solidFill>
                  <a:srgbClr val="000000"/>
                </a:solidFill>
                <a:latin typeface="Showcard Gothic" pitchFamily="82" charset="0"/>
              </a:rPr>
              <a:t> </a:t>
            </a:r>
            <a:r>
              <a:rPr lang="en-GB" sz="4000" dirty="0" err="1" smtClean="0">
                <a:solidFill>
                  <a:srgbClr val="00B050"/>
                </a:solidFill>
                <a:latin typeface="Showcard Gothic" pitchFamily="82" charset="0"/>
              </a:rPr>
              <a:t>positivas</a:t>
            </a:r>
            <a:endParaRPr lang="en-GB" sz="4000" dirty="0">
              <a:solidFill>
                <a:srgbClr val="00B050"/>
              </a:solidFill>
              <a:latin typeface="Showcard Gothic" pitchFamily="82" charset="0"/>
            </a:endParaRPr>
          </a:p>
        </p:txBody>
      </p:sp>
      <p:sp>
        <p:nvSpPr>
          <p:cNvPr id="11267" name="Text Box 41"/>
          <p:cNvSpPr txBox="1">
            <a:spLocks noChangeArrowheads="1"/>
          </p:cNvSpPr>
          <p:nvPr/>
        </p:nvSpPr>
        <p:spPr bwMode="auto">
          <a:xfrm>
            <a:off x="0" y="862299"/>
            <a:ext cx="8358188" cy="461665"/>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lvl="0" indent="-342900" eaLnBrk="1" hangingPunct="1">
              <a:buFont typeface="Wingdings" panose="05000000000000000000" pitchFamily="2" charset="2"/>
              <a:buChar char="§"/>
            </a:pPr>
            <a:r>
              <a:rPr lang="es-ES" sz="2400" dirty="0">
                <a:solidFill>
                  <a:srgbClr val="00B050"/>
                </a:solidFill>
                <a:latin typeface="Calibri"/>
              </a:rPr>
              <a:t>Tengo suerte porque me </a:t>
            </a:r>
            <a:r>
              <a:rPr lang="es-ES" sz="2400" dirty="0" smtClean="0">
                <a:solidFill>
                  <a:srgbClr val="00B050"/>
                </a:solidFill>
                <a:latin typeface="Calibri"/>
              </a:rPr>
              <a:t>llevo genial </a:t>
            </a:r>
            <a:r>
              <a:rPr lang="es-ES" sz="2400" dirty="0">
                <a:solidFill>
                  <a:srgbClr val="00B050"/>
                </a:solidFill>
                <a:latin typeface="Calibri"/>
              </a:rPr>
              <a:t>con mi familia. 2</a:t>
            </a:r>
          </a:p>
        </p:txBody>
      </p:sp>
      <p:sp>
        <p:nvSpPr>
          <p:cNvPr id="11268" name="Text Box 42"/>
          <p:cNvSpPr txBox="1">
            <a:spLocks noChangeArrowheads="1"/>
          </p:cNvSpPr>
          <p:nvPr/>
        </p:nvSpPr>
        <p:spPr bwMode="auto">
          <a:xfrm>
            <a:off x="0" y="2206779"/>
            <a:ext cx="676351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lvl="0" indent="-342900" eaLnBrk="1" hangingPunct="1">
              <a:buFont typeface="Wingdings" panose="05000000000000000000" pitchFamily="2" charset="2"/>
              <a:buChar char="§"/>
              <a:defRPr/>
            </a:pPr>
            <a:r>
              <a:rPr lang="es-ES" sz="2400" dirty="0">
                <a:solidFill>
                  <a:srgbClr val="00B050"/>
                </a:solidFill>
                <a:latin typeface="Calibri"/>
              </a:rPr>
              <a:t>Lo bueno de mi madre es que es muy organizada. </a:t>
            </a:r>
            <a:endParaRPr lang="es-ES" sz="2400" dirty="0" smtClean="0">
              <a:solidFill>
                <a:srgbClr val="00B050"/>
              </a:solidFill>
              <a:latin typeface="Calibri"/>
            </a:endParaRPr>
          </a:p>
          <a:p>
            <a:pPr lvl="0" eaLnBrk="1" hangingPunct="1">
              <a:defRPr/>
            </a:pPr>
            <a:r>
              <a:rPr lang="es-ES" sz="2400" dirty="0" smtClean="0">
                <a:solidFill>
                  <a:srgbClr val="00B050"/>
                </a:solidFill>
                <a:latin typeface="Calibri"/>
              </a:rPr>
              <a:t>	Me </a:t>
            </a:r>
            <a:r>
              <a:rPr lang="es-ES" sz="2400" dirty="0">
                <a:solidFill>
                  <a:srgbClr val="00B050"/>
                </a:solidFill>
                <a:latin typeface="Calibri"/>
              </a:rPr>
              <a:t>ayuda con los deberes. 6</a:t>
            </a:r>
          </a:p>
          <a:p>
            <a:pPr eaLnBrk="1" fontAlgn="base" hangingPunct="1">
              <a:spcBef>
                <a:spcPct val="0"/>
              </a:spcBef>
              <a:spcAft>
                <a:spcPct val="0"/>
              </a:spcAft>
            </a:pPr>
            <a:endParaRPr lang="en-GB" sz="2400" dirty="0">
              <a:solidFill>
                <a:srgbClr val="000000"/>
              </a:solidFill>
              <a:latin typeface="Comic Sans MS" pitchFamily="66" charset="0"/>
              <a:cs typeface="Arial" pitchFamily="34" charset="0"/>
            </a:endParaRPr>
          </a:p>
        </p:txBody>
      </p:sp>
      <p:sp>
        <p:nvSpPr>
          <p:cNvPr id="11269" name="Text Box 44"/>
          <p:cNvSpPr txBox="1">
            <a:spLocks noChangeArrowheads="1"/>
          </p:cNvSpPr>
          <p:nvPr/>
        </p:nvSpPr>
        <p:spPr bwMode="auto">
          <a:xfrm>
            <a:off x="0" y="4087958"/>
            <a:ext cx="83284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lvl="0" indent="-342900" eaLnBrk="1" hangingPunct="1">
              <a:buFont typeface="Wingdings" panose="05000000000000000000" pitchFamily="2" charset="2"/>
              <a:buChar char="§"/>
              <a:defRPr/>
            </a:pPr>
            <a:r>
              <a:rPr lang="es-ES" sz="2400" dirty="0">
                <a:solidFill>
                  <a:srgbClr val="00B050"/>
                </a:solidFill>
                <a:latin typeface="Calibri"/>
              </a:rPr>
              <a:t>Me parezco a mi abuelo.  Siempre tan tolerante y paciente. 10 </a:t>
            </a:r>
          </a:p>
        </p:txBody>
      </p:sp>
      <p:sp>
        <p:nvSpPr>
          <p:cNvPr id="12345" name="Text Box 57"/>
          <p:cNvSpPr txBox="1">
            <a:spLocks noChangeArrowheads="1"/>
          </p:cNvSpPr>
          <p:nvPr/>
        </p:nvSpPr>
        <p:spPr bwMode="auto">
          <a:xfrm>
            <a:off x="0" y="1422723"/>
            <a:ext cx="74989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ctr" eaLnBrk="1" fontAlgn="base" hangingPunct="1">
              <a:spcBef>
                <a:spcPct val="0"/>
              </a:spcBef>
              <a:spcAft>
                <a:spcPct val="0"/>
              </a:spcAft>
            </a:pPr>
            <a:r>
              <a:rPr lang="en-US" sz="2400" dirty="0" smtClean="0">
                <a:solidFill>
                  <a:srgbClr val="000000"/>
                </a:solidFill>
                <a:latin typeface="Calibri" panose="020F0502020204030204" pitchFamily="34" charset="0"/>
                <a:cs typeface="Arial" pitchFamily="34" charset="0"/>
              </a:rPr>
              <a:t>I´m lucky because I get along great with my family. </a:t>
            </a:r>
            <a:endParaRPr lang="en-US" sz="2400" dirty="0">
              <a:solidFill>
                <a:srgbClr val="000000"/>
              </a:solidFill>
              <a:latin typeface="Calibri" panose="020F0502020204030204" pitchFamily="34" charset="0"/>
              <a:cs typeface="Arial" pitchFamily="34" charset="0"/>
            </a:endParaRPr>
          </a:p>
        </p:txBody>
      </p:sp>
      <p:sp>
        <p:nvSpPr>
          <p:cNvPr id="12346" name="Text Box 58"/>
          <p:cNvSpPr txBox="1">
            <a:spLocks noChangeArrowheads="1"/>
          </p:cNvSpPr>
          <p:nvPr/>
        </p:nvSpPr>
        <p:spPr bwMode="auto">
          <a:xfrm>
            <a:off x="342274" y="3176274"/>
            <a:ext cx="76736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ctr" eaLnBrk="1" fontAlgn="base" hangingPunct="1">
              <a:spcBef>
                <a:spcPct val="0"/>
              </a:spcBef>
              <a:spcAft>
                <a:spcPct val="0"/>
              </a:spcAft>
            </a:pPr>
            <a:r>
              <a:rPr lang="es-ES_tradnl" sz="2400" dirty="0" err="1" smtClean="0">
                <a:solidFill>
                  <a:srgbClr val="000000"/>
                </a:solidFill>
                <a:latin typeface="Calibri" panose="020F0502020204030204" pitchFamily="34" charset="0"/>
              </a:rPr>
              <a:t>The</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good</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thing</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about</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my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mum</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is</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that</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she</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is</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very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organized</a:t>
            </a:r>
            <a:r>
              <a:rPr lang="es-ES_tradnl" sz="2400" dirty="0" smtClean="0">
                <a:solidFill>
                  <a:srgbClr val="000000"/>
                </a:solidFill>
                <a:latin typeface="Calibri" panose="020F0502020204030204" pitchFamily="34" charset="0"/>
              </a:rPr>
              <a:t>. </a:t>
            </a:r>
            <a:endParaRPr lang="es-ES_tradnl" sz="2400" dirty="0">
              <a:solidFill>
                <a:srgbClr val="000000"/>
              </a:solidFill>
              <a:latin typeface="Calibri" panose="020F0502020204030204" pitchFamily="34" charset="0"/>
            </a:endParaRPr>
          </a:p>
        </p:txBody>
      </p:sp>
      <p:sp>
        <p:nvSpPr>
          <p:cNvPr id="12347" name="Text Box 59"/>
          <p:cNvSpPr txBox="1">
            <a:spLocks noChangeArrowheads="1"/>
          </p:cNvSpPr>
          <p:nvPr/>
        </p:nvSpPr>
        <p:spPr bwMode="auto">
          <a:xfrm>
            <a:off x="609654" y="4854350"/>
            <a:ext cx="71091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ctr" eaLnBrk="1" fontAlgn="base" hangingPunct="1">
              <a:spcBef>
                <a:spcPct val="0"/>
              </a:spcBef>
              <a:spcAft>
                <a:spcPct val="0"/>
              </a:spcAft>
            </a:pPr>
            <a:r>
              <a:rPr lang="es-ES_tradnl" sz="2400" dirty="0" err="1">
                <a:solidFill>
                  <a:srgbClr val="000000"/>
                </a:solidFill>
                <a:latin typeface="Calibri" panose="020F0502020204030204" pitchFamily="34" charset="0"/>
              </a:rPr>
              <a:t>I</a:t>
            </a:r>
            <a:r>
              <a:rPr lang="es-ES_tradnl" sz="2400" dirty="0" err="1" smtClean="0">
                <a:solidFill>
                  <a:srgbClr val="000000"/>
                </a:solidFill>
                <a:latin typeface="Calibri" panose="020F0502020204030204" pitchFamily="34" charset="0"/>
              </a:rPr>
              <a:t>´m</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like</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my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grandfather</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Always</a:t>
            </a:r>
            <a:r>
              <a:rPr lang="es-ES_tradnl" sz="2400" dirty="0" smtClean="0">
                <a:solidFill>
                  <a:srgbClr val="000000"/>
                </a:solidFill>
                <a:latin typeface="Calibri" panose="020F0502020204030204" pitchFamily="34" charset="0"/>
              </a:rPr>
              <a:t> so </a:t>
            </a:r>
            <a:r>
              <a:rPr lang="es-ES_tradnl" sz="2400" dirty="0" err="1" smtClean="0">
                <a:solidFill>
                  <a:srgbClr val="000000"/>
                </a:solidFill>
                <a:latin typeface="Calibri" panose="020F0502020204030204" pitchFamily="34" charset="0"/>
              </a:rPr>
              <a:t>tolerant</a:t>
            </a:r>
            <a:r>
              <a:rPr lang="es-ES_tradnl" sz="2400" dirty="0" smtClean="0">
                <a:solidFill>
                  <a:srgbClr val="000000"/>
                </a:solidFill>
                <a:latin typeface="Calibri" panose="020F0502020204030204" pitchFamily="34" charset="0"/>
              </a:rPr>
              <a:t> and </a:t>
            </a:r>
            <a:r>
              <a:rPr lang="es-ES_tradnl" sz="2400" dirty="0" err="1" smtClean="0">
                <a:solidFill>
                  <a:srgbClr val="000000"/>
                </a:solidFill>
                <a:latin typeface="Calibri" panose="020F0502020204030204" pitchFamily="34" charset="0"/>
              </a:rPr>
              <a:t>patient</a:t>
            </a:r>
            <a:r>
              <a:rPr lang="es-ES_tradnl" dirty="0" smtClean="0">
                <a:solidFill>
                  <a:srgbClr val="000000"/>
                </a:solidFill>
              </a:rPr>
              <a:t>. </a:t>
            </a:r>
            <a:endParaRPr lang="es-ES_tradnl" dirty="0">
              <a:solidFill>
                <a:srgbClr val="000000"/>
              </a:solidFill>
            </a:endParaRPr>
          </a:p>
        </p:txBody>
      </p:sp>
    </p:spTree>
    <p:extLst>
      <p:ext uri="{BB962C8B-B14F-4D97-AF65-F5344CB8AC3E}">
        <p14:creationId xmlns:p14="http://schemas.microsoft.com/office/powerpoint/2010/main" val="636915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345"/>
                                        </p:tgtEl>
                                        <p:attrNameLst>
                                          <p:attrName>style.visibility</p:attrName>
                                        </p:attrNameLst>
                                      </p:cBhvr>
                                      <p:to>
                                        <p:strVal val="visible"/>
                                      </p:to>
                                    </p:set>
                                    <p:anim calcmode="lin" valueType="num">
                                      <p:cBhvr>
                                        <p:cTn id="7" dur="500" fill="hold"/>
                                        <p:tgtEl>
                                          <p:spTgt spid="12345"/>
                                        </p:tgtEl>
                                        <p:attrNameLst>
                                          <p:attrName>ppt_w</p:attrName>
                                        </p:attrNameLst>
                                      </p:cBhvr>
                                      <p:tavLst>
                                        <p:tav tm="0">
                                          <p:val>
                                            <p:fltVal val="0"/>
                                          </p:val>
                                        </p:tav>
                                        <p:tav tm="100000">
                                          <p:val>
                                            <p:strVal val="#ppt_w"/>
                                          </p:val>
                                        </p:tav>
                                      </p:tavLst>
                                    </p:anim>
                                    <p:anim calcmode="lin" valueType="num">
                                      <p:cBhvr>
                                        <p:cTn id="8" dur="500" fill="hold"/>
                                        <p:tgtEl>
                                          <p:spTgt spid="1234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346"/>
                                        </p:tgtEl>
                                        <p:attrNameLst>
                                          <p:attrName>style.visibility</p:attrName>
                                        </p:attrNameLst>
                                      </p:cBhvr>
                                      <p:to>
                                        <p:strVal val="visible"/>
                                      </p:to>
                                    </p:set>
                                    <p:anim calcmode="lin" valueType="num">
                                      <p:cBhvr>
                                        <p:cTn id="13" dur="500" fill="hold"/>
                                        <p:tgtEl>
                                          <p:spTgt spid="12346"/>
                                        </p:tgtEl>
                                        <p:attrNameLst>
                                          <p:attrName>ppt_w</p:attrName>
                                        </p:attrNameLst>
                                      </p:cBhvr>
                                      <p:tavLst>
                                        <p:tav tm="0">
                                          <p:val>
                                            <p:fltVal val="0"/>
                                          </p:val>
                                        </p:tav>
                                        <p:tav tm="100000">
                                          <p:val>
                                            <p:strVal val="#ppt_w"/>
                                          </p:val>
                                        </p:tav>
                                      </p:tavLst>
                                    </p:anim>
                                    <p:anim calcmode="lin" valueType="num">
                                      <p:cBhvr>
                                        <p:cTn id="14" dur="500" fill="hold"/>
                                        <p:tgtEl>
                                          <p:spTgt spid="1234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347"/>
                                        </p:tgtEl>
                                        <p:attrNameLst>
                                          <p:attrName>style.visibility</p:attrName>
                                        </p:attrNameLst>
                                      </p:cBhvr>
                                      <p:to>
                                        <p:strVal val="visible"/>
                                      </p:to>
                                    </p:set>
                                    <p:anim calcmode="lin" valueType="num">
                                      <p:cBhvr>
                                        <p:cTn id="19" dur="500" fill="hold"/>
                                        <p:tgtEl>
                                          <p:spTgt spid="12347"/>
                                        </p:tgtEl>
                                        <p:attrNameLst>
                                          <p:attrName>ppt_w</p:attrName>
                                        </p:attrNameLst>
                                      </p:cBhvr>
                                      <p:tavLst>
                                        <p:tav tm="0">
                                          <p:val>
                                            <p:fltVal val="0"/>
                                          </p:val>
                                        </p:tav>
                                        <p:tav tm="100000">
                                          <p:val>
                                            <p:strVal val="#ppt_w"/>
                                          </p:val>
                                        </p:tav>
                                      </p:tavLst>
                                    </p:anim>
                                    <p:anim calcmode="lin" valueType="num">
                                      <p:cBhvr>
                                        <p:cTn id="20" dur="500" fill="hold"/>
                                        <p:tgtEl>
                                          <p:spTgt spid="123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5" grpId="0"/>
      <p:bldP spid="12346" grpId="0"/>
      <p:bldP spid="12347"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685800"/>
            <a:ext cx="8763000" cy="2667000"/>
          </a:xfrm>
        </p:spPr>
        <p:txBody>
          <a:bodyPr/>
          <a:lstStyle/>
          <a:p>
            <a:pPr eaLnBrk="1" hangingPunct="1">
              <a:defRPr/>
            </a:pPr>
            <a:r>
              <a:rPr lang="en-GB" altLang="es-ES" sz="5400" dirty="0" smtClean="0">
                <a:solidFill>
                  <a:schemeClr val="bg1"/>
                </a:solidFill>
                <a:effectLst>
                  <a:outerShdw blurRad="38100" dist="38100" dir="2700000" algn="tl">
                    <a:srgbClr val="808080"/>
                  </a:outerShdw>
                </a:effectLst>
                <a:latin typeface="Ravie" pitchFamily="82" charset="0"/>
              </a:rPr>
              <a:t>¿</a:t>
            </a:r>
            <a:r>
              <a:rPr lang="en-GB" altLang="es-ES" sz="5400" dirty="0" err="1" smtClean="0">
                <a:solidFill>
                  <a:schemeClr val="bg1"/>
                </a:solidFill>
                <a:effectLst>
                  <a:outerShdw blurRad="38100" dist="38100" dir="2700000" algn="tl">
                    <a:srgbClr val="808080"/>
                  </a:outerShdw>
                </a:effectLst>
                <a:latin typeface="Ravie" pitchFamily="82" charset="0"/>
              </a:rPr>
              <a:t>Quién</a:t>
            </a:r>
            <a:r>
              <a:rPr lang="en-GB" altLang="es-ES" sz="5400" dirty="0" smtClean="0">
                <a:solidFill>
                  <a:schemeClr val="bg1"/>
                </a:solidFill>
                <a:effectLst>
                  <a:outerShdw blurRad="38100" dist="38100" dir="2700000" algn="tl">
                    <a:srgbClr val="808080"/>
                  </a:outerShdw>
                </a:effectLst>
                <a:latin typeface="Ravie" pitchFamily="82" charset="0"/>
              </a:rPr>
              <a:t> </a:t>
            </a:r>
            <a:r>
              <a:rPr lang="en-GB" altLang="es-ES" sz="5400" dirty="0" err="1" smtClean="0">
                <a:solidFill>
                  <a:schemeClr val="bg1"/>
                </a:solidFill>
                <a:effectLst>
                  <a:outerShdw blurRad="38100" dist="38100" dir="2700000" algn="tl">
                    <a:srgbClr val="808080"/>
                  </a:outerShdw>
                </a:effectLst>
                <a:latin typeface="Ravie" pitchFamily="82" charset="0"/>
              </a:rPr>
              <a:t>quiere</a:t>
            </a:r>
            <a:r>
              <a:rPr lang="en-GB" altLang="es-ES" sz="5400" dirty="0" smtClean="0">
                <a:solidFill>
                  <a:schemeClr val="bg1"/>
                </a:solidFill>
                <a:effectLst>
                  <a:outerShdw blurRad="38100" dist="38100" dir="2700000" algn="tl">
                    <a:srgbClr val="808080"/>
                  </a:outerShdw>
                </a:effectLst>
                <a:latin typeface="Ravie" pitchFamily="82" charset="0"/>
              </a:rPr>
              <a:t> </a:t>
            </a:r>
            <a:r>
              <a:rPr lang="en-GB" altLang="es-ES" sz="5400" dirty="0" err="1" smtClean="0">
                <a:solidFill>
                  <a:schemeClr val="bg1"/>
                </a:solidFill>
                <a:effectLst>
                  <a:outerShdw blurRad="38100" dist="38100" dir="2700000" algn="tl">
                    <a:srgbClr val="808080"/>
                  </a:outerShdw>
                </a:effectLst>
                <a:latin typeface="Ravie" pitchFamily="82" charset="0"/>
              </a:rPr>
              <a:t>ser</a:t>
            </a:r>
            <a:r>
              <a:rPr lang="en-GB" altLang="es-ES" sz="5400" dirty="0" smtClean="0">
                <a:solidFill>
                  <a:schemeClr val="bg1"/>
                </a:solidFill>
                <a:effectLst>
                  <a:outerShdw blurRad="38100" dist="38100" dir="2700000" algn="tl">
                    <a:srgbClr val="808080"/>
                  </a:outerShdw>
                </a:effectLst>
                <a:latin typeface="Ravie" pitchFamily="82" charset="0"/>
              </a:rPr>
              <a:t> </a:t>
            </a:r>
            <a:r>
              <a:rPr lang="en-GB" altLang="es-ES" sz="5400" dirty="0" err="1" smtClean="0">
                <a:solidFill>
                  <a:schemeClr val="bg1"/>
                </a:solidFill>
                <a:effectLst>
                  <a:outerShdw blurRad="38100" dist="38100" dir="2700000" algn="tl">
                    <a:srgbClr val="808080"/>
                  </a:outerShdw>
                </a:effectLst>
                <a:latin typeface="Ravie" pitchFamily="82" charset="0"/>
              </a:rPr>
              <a:t>millonario</a:t>
            </a:r>
            <a:r>
              <a:rPr lang="en-GB" altLang="es-ES" sz="5400" dirty="0" smtClean="0">
                <a:solidFill>
                  <a:schemeClr val="bg1"/>
                </a:solidFill>
                <a:effectLst>
                  <a:outerShdw blurRad="38100" dist="38100" dir="2700000" algn="tl">
                    <a:srgbClr val="808080"/>
                  </a:outerShdw>
                </a:effectLst>
                <a:latin typeface="Ravie" pitchFamily="82" charset="0"/>
              </a:rPr>
              <a:t>?</a:t>
            </a:r>
            <a:r>
              <a:rPr lang="en-GB" altLang="es-ES" sz="5400" dirty="0" smtClean="0">
                <a:solidFill>
                  <a:schemeClr val="bg1"/>
                </a:solidFill>
                <a:latin typeface="Old English Text MT" pitchFamily="66" charset="0"/>
              </a:rPr>
              <a:t/>
            </a:r>
            <a:br>
              <a:rPr lang="en-GB" altLang="es-ES" sz="5400" dirty="0" smtClean="0">
                <a:solidFill>
                  <a:schemeClr val="bg1"/>
                </a:solidFill>
                <a:latin typeface="Old English Text MT" pitchFamily="66" charset="0"/>
              </a:rPr>
            </a:br>
            <a:r>
              <a:rPr lang="en-GB" altLang="es-ES" sz="5400" dirty="0" smtClean="0">
                <a:solidFill>
                  <a:schemeClr val="bg1"/>
                </a:solidFill>
                <a:latin typeface="Lucida Console" pitchFamily="49" charset="0"/>
              </a:rPr>
              <a:t/>
            </a:r>
            <a:br>
              <a:rPr lang="en-GB" altLang="es-ES" sz="5400" dirty="0" smtClean="0">
                <a:solidFill>
                  <a:schemeClr val="bg1"/>
                </a:solidFill>
                <a:latin typeface="Lucida Console" pitchFamily="49" charset="0"/>
              </a:rPr>
            </a:br>
            <a:endParaRPr lang="en-US" altLang="es-ES" sz="5400" dirty="0" smtClean="0">
              <a:solidFill>
                <a:schemeClr val="bg1"/>
              </a:solidFill>
              <a:latin typeface="Lucida Console" pitchFamily="49" charset="0"/>
            </a:endParaRPr>
          </a:p>
        </p:txBody>
      </p:sp>
      <p:sp>
        <p:nvSpPr>
          <p:cNvPr id="4099" name="Text Box 3"/>
          <p:cNvSpPr txBox="1">
            <a:spLocks noChangeArrowheads="1"/>
          </p:cNvSpPr>
          <p:nvPr/>
        </p:nvSpPr>
        <p:spPr bwMode="auto">
          <a:xfrm>
            <a:off x="2057400" y="3048000"/>
            <a:ext cx="5105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base" hangingPunct="1">
              <a:spcBef>
                <a:spcPct val="50000"/>
              </a:spcBef>
              <a:spcAft>
                <a:spcPct val="0"/>
              </a:spcAft>
            </a:pPr>
            <a:r>
              <a:rPr lang="en-GB" altLang="es-ES" sz="5400" dirty="0" smtClean="0">
                <a:solidFill>
                  <a:srgbClr val="FFFFFF"/>
                </a:solidFill>
                <a:latin typeface="Ravie" pitchFamily="82" charset="0"/>
              </a:rPr>
              <a:t>La </a:t>
            </a:r>
            <a:r>
              <a:rPr lang="en-GB" altLang="es-ES" sz="5400" dirty="0" err="1" smtClean="0">
                <a:solidFill>
                  <a:srgbClr val="FFFFFF"/>
                </a:solidFill>
                <a:latin typeface="Ravie" pitchFamily="82" charset="0"/>
              </a:rPr>
              <a:t>familia</a:t>
            </a:r>
            <a:endParaRPr lang="en-GB" altLang="es-ES" sz="5400" dirty="0" smtClean="0">
              <a:solidFill>
                <a:srgbClr val="FFFFFF"/>
              </a:solidFill>
              <a:latin typeface="Ravie" pitchFamily="82" charset="0"/>
            </a:endParaRPr>
          </a:p>
        </p:txBody>
      </p:sp>
      <p:pic>
        <p:nvPicPr>
          <p:cNvPr id="2052" name="Picture 16" descr="ag00317_"/>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505200"/>
            <a:ext cx="17208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7" descr="ag00315_"/>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810000"/>
            <a:ext cx="17541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819821"/>
      </p:ext>
    </p:extLst>
  </p:cSld>
  <p:clrMapOvr>
    <a:masterClrMapping/>
  </p:clrMapOvr>
  <p:transition>
    <p:fade thruBlk="1"/>
    <p:sndAc>
      <p:stSnd>
        <p:snd r:embed="rId2" name="stin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randombar(horizontal)">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0"/>
          <p:cNvSpPr txBox="1">
            <a:spLocks noChangeArrowheads="1"/>
          </p:cNvSpPr>
          <p:nvPr/>
        </p:nvSpPr>
        <p:spPr bwMode="auto">
          <a:xfrm>
            <a:off x="0" y="115888"/>
            <a:ext cx="8964612" cy="701675"/>
          </a:xfrm>
          <a:prstGeom prst="rect">
            <a:avLst/>
          </a:prstGeom>
          <a:solidFill>
            <a:srgbClr val="FFFF00"/>
          </a:solid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GB" sz="4000" dirty="0" err="1" smtClean="0">
                <a:solidFill>
                  <a:srgbClr val="000000"/>
                </a:solidFill>
                <a:latin typeface="Showcard Gothic" pitchFamily="82" charset="0"/>
              </a:rPr>
              <a:t>Frases</a:t>
            </a:r>
            <a:r>
              <a:rPr lang="en-GB" sz="4000" dirty="0" smtClean="0">
                <a:solidFill>
                  <a:srgbClr val="000000"/>
                </a:solidFill>
                <a:latin typeface="Showcard Gothic" pitchFamily="82" charset="0"/>
              </a:rPr>
              <a:t> </a:t>
            </a:r>
            <a:r>
              <a:rPr lang="en-GB" sz="4000" dirty="0" err="1" smtClean="0">
                <a:solidFill>
                  <a:srgbClr val="00B050"/>
                </a:solidFill>
                <a:latin typeface="Showcard Gothic" pitchFamily="82" charset="0"/>
              </a:rPr>
              <a:t>positivas</a:t>
            </a:r>
            <a:endParaRPr lang="en-GB" sz="4000" dirty="0">
              <a:solidFill>
                <a:srgbClr val="00B050"/>
              </a:solidFill>
              <a:latin typeface="Showcard Gothic" pitchFamily="82" charset="0"/>
            </a:endParaRPr>
          </a:p>
        </p:txBody>
      </p:sp>
      <p:sp>
        <p:nvSpPr>
          <p:cNvPr id="11267" name="Text Box 41"/>
          <p:cNvSpPr txBox="1">
            <a:spLocks noChangeArrowheads="1"/>
          </p:cNvSpPr>
          <p:nvPr/>
        </p:nvSpPr>
        <p:spPr bwMode="auto">
          <a:xfrm>
            <a:off x="0" y="862299"/>
            <a:ext cx="8358188" cy="830997"/>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lvl="0" indent="-342900" eaLnBrk="1" hangingPunct="1">
              <a:buFont typeface="Wingdings" panose="05000000000000000000" pitchFamily="2" charset="2"/>
              <a:buChar char="§"/>
            </a:pPr>
            <a:r>
              <a:rPr lang="es-ES" sz="2400" dirty="0">
                <a:solidFill>
                  <a:srgbClr val="00B050"/>
                </a:solidFill>
                <a:latin typeface="Calibri"/>
              </a:rPr>
              <a:t>Cuando era pequeño </a:t>
            </a:r>
            <a:r>
              <a:rPr lang="es-ES" sz="2400" u="sng" dirty="0">
                <a:solidFill>
                  <a:srgbClr val="00B050"/>
                </a:solidFill>
                <a:latin typeface="Calibri"/>
              </a:rPr>
              <a:t>me llevaba </a:t>
            </a:r>
            <a:r>
              <a:rPr lang="es-ES" sz="2400" dirty="0">
                <a:solidFill>
                  <a:srgbClr val="00B050"/>
                </a:solidFill>
                <a:latin typeface="Calibri"/>
              </a:rPr>
              <a:t>fenomenal con mi hermano mayor.  !</a:t>
            </a:r>
            <a:r>
              <a:rPr lang="es-ES" sz="2400" u="sng" dirty="0">
                <a:solidFill>
                  <a:srgbClr val="00B050"/>
                </a:solidFill>
                <a:latin typeface="Calibri"/>
              </a:rPr>
              <a:t>Era</a:t>
            </a:r>
            <a:r>
              <a:rPr lang="es-ES" sz="2400" dirty="0">
                <a:solidFill>
                  <a:srgbClr val="00B050"/>
                </a:solidFill>
                <a:latin typeface="Calibri"/>
              </a:rPr>
              <a:t> mi ídolo! 4</a:t>
            </a:r>
          </a:p>
        </p:txBody>
      </p:sp>
      <p:sp>
        <p:nvSpPr>
          <p:cNvPr id="11268" name="Text Box 42"/>
          <p:cNvSpPr txBox="1">
            <a:spLocks noChangeArrowheads="1"/>
          </p:cNvSpPr>
          <p:nvPr/>
        </p:nvSpPr>
        <p:spPr bwMode="auto">
          <a:xfrm>
            <a:off x="-7173" y="2674942"/>
            <a:ext cx="78515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lvl="0" indent="-342900" eaLnBrk="1" hangingPunct="1">
              <a:buFont typeface="Wingdings" panose="05000000000000000000" pitchFamily="2" charset="2"/>
              <a:buChar char="§"/>
              <a:defRPr/>
            </a:pPr>
            <a:r>
              <a:rPr lang="es-ES" sz="2400" dirty="0">
                <a:solidFill>
                  <a:srgbClr val="00B050"/>
                </a:solidFill>
                <a:latin typeface="Calibri"/>
              </a:rPr>
              <a:t>Me llevo bien con mi padre porque es bueno y generoso. </a:t>
            </a:r>
            <a:r>
              <a:rPr lang="es-ES" sz="2400" dirty="0" smtClean="0">
                <a:solidFill>
                  <a:srgbClr val="00B050"/>
                </a:solidFill>
                <a:latin typeface="Calibri"/>
              </a:rPr>
              <a:t>8</a:t>
            </a:r>
            <a:endParaRPr lang="es-ES" sz="2400" dirty="0">
              <a:solidFill>
                <a:srgbClr val="00B050"/>
              </a:solidFill>
              <a:latin typeface="Calibri"/>
            </a:endParaRPr>
          </a:p>
        </p:txBody>
      </p:sp>
      <p:sp>
        <p:nvSpPr>
          <p:cNvPr id="11269" name="Text Box 44"/>
          <p:cNvSpPr txBox="1">
            <a:spLocks noChangeArrowheads="1"/>
          </p:cNvSpPr>
          <p:nvPr/>
        </p:nvSpPr>
        <p:spPr bwMode="auto">
          <a:xfrm>
            <a:off x="0" y="4087958"/>
            <a:ext cx="76451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lvl="0" indent="-342900" eaLnBrk="1" hangingPunct="1">
              <a:buFont typeface="Wingdings" panose="05000000000000000000" pitchFamily="2" charset="2"/>
              <a:buChar char="§"/>
              <a:defRPr/>
            </a:pPr>
            <a:r>
              <a:rPr lang="es-ES" sz="2400" dirty="0">
                <a:solidFill>
                  <a:srgbClr val="00B050"/>
                </a:solidFill>
                <a:latin typeface="Calibri"/>
              </a:rPr>
              <a:t>En el futuro mi relación con mi padres </a:t>
            </a:r>
            <a:r>
              <a:rPr lang="es-ES" sz="2400" u="sng" dirty="0">
                <a:solidFill>
                  <a:srgbClr val="00B050"/>
                </a:solidFill>
                <a:latin typeface="Calibri"/>
              </a:rPr>
              <a:t>será </a:t>
            </a:r>
            <a:r>
              <a:rPr lang="es-ES" sz="2400" dirty="0">
                <a:solidFill>
                  <a:srgbClr val="00B050"/>
                </a:solidFill>
                <a:latin typeface="Calibri"/>
              </a:rPr>
              <a:t>mucho mejor</a:t>
            </a:r>
            <a:r>
              <a:rPr lang="es-ES" sz="2400" dirty="0" smtClean="0">
                <a:solidFill>
                  <a:srgbClr val="00B050"/>
                </a:solidFill>
                <a:latin typeface="Calibri"/>
              </a:rPr>
              <a:t>.</a:t>
            </a:r>
          </a:p>
          <a:p>
            <a:pPr lvl="0" eaLnBrk="1" hangingPunct="1">
              <a:defRPr/>
            </a:pPr>
            <a:r>
              <a:rPr lang="es-ES" sz="2400" dirty="0">
                <a:solidFill>
                  <a:srgbClr val="00B050"/>
                </a:solidFill>
                <a:latin typeface="Calibri"/>
              </a:rPr>
              <a:t> </a:t>
            </a:r>
            <a:r>
              <a:rPr lang="es-ES" sz="2400" dirty="0" smtClean="0">
                <a:solidFill>
                  <a:srgbClr val="00B050"/>
                </a:solidFill>
                <a:latin typeface="Calibri"/>
              </a:rPr>
              <a:t>    </a:t>
            </a:r>
            <a:r>
              <a:rPr lang="es-ES" sz="2400" dirty="0">
                <a:solidFill>
                  <a:srgbClr val="00B050"/>
                </a:solidFill>
                <a:latin typeface="Calibri"/>
              </a:rPr>
              <a:t>La familia es importante para mí. 12</a:t>
            </a:r>
          </a:p>
        </p:txBody>
      </p:sp>
      <p:sp>
        <p:nvSpPr>
          <p:cNvPr id="12345" name="Text Box 57"/>
          <p:cNvSpPr txBox="1">
            <a:spLocks noChangeArrowheads="1"/>
          </p:cNvSpPr>
          <p:nvPr/>
        </p:nvSpPr>
        <p:spPr bwMode="auto">
          <a:xfrm>
            <a:off x="270805" y="1647207"/>
            <a:ext cx="882047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2400" dirty="0" smtClean="0">
                <a:solidFill>
                  <a:srgbClr val="000000"/>
                </a:solidFill>
                <a:latin typeface="Calibri" panose="020F0502020204030204" pitchFamily="34" charset="0"/>
                <a:cs typeface="Arial" pitchFamily="34" charset="0"/>
              </a:rPr>
              <a:t>When I was younger I got along great with my older brother. </a:t>
            </a:r>
          </a:p>
          <a:p>
            <a:pPr marL="0" indent="0" eaLnBrk="1" fontAlgn="base" hangingPunct="1">
              <a:spcBef>
                <a:spcPct val="0"/>
              </a:spcBef>
              <a:spcAft>
                <a:spcPct val="0"/>
              </a:spcAft>
            </a:pPr>
            <a:r>
              <a:rPr lang="en-US" sz="2400" dirty="0" smtClean="0">
                <a:solidFill>
                  <a:srgbClr val="000000"/>
                </a:solidFill>
                <a:latin typeface="Calibri" panose="020F0502020204030204" pitchFamily="34" charset="0"/>
                <a:cs typeface="Arial" pitchFamily="34" charset="0"/>
              </a:rPr>
              <a:t>He was my idol!</a:t>
            </a:r>
          </a:p>
          <a:p>
            <a:pPr marL="0" indent="0" algn="ctr" eaLnBrk="1" fontAlgn="base" hangingPunct="1">
              <a:spcBef>
                <a:spcPct val="0"/>
              </a:spcBef>
              <a:spcAft>
                <a:spcPct val="0"/>
              </a:spcAft>
            </a:pPr>
            <a:r>
              <a:rPr lang="en-US" sz="2400" dirty="0" smtClean="0">
                <a:solidFill>
                  <a:srgbClr val="000000"/>
                </a:solidFill>
                <a:latin typeface="Calibri" panose="020F0502020204030204" pitchFamily="34" charset="0"/>
                <a:cs typeface="Arial" pitchFamily="34" charset="0"/>
              </a:rPr>
              <a:t>. </a:t>
            </a:r>
            <a:endParaRPr lang="en-US" sz="2400" dirty="0">
              <a:solidFill>
                <a:srgbClr val="000000"/>
              </a:solidFill>
              <a:latin typeface="Calibri" panose="020F0502020204030204" pitchFamily="34" charset="0"/>
              <a:cs typeface="Arial" pitchFamily="34" charset="0"/>
            </a:endParaRPr>
          </a:p>
        </p:txBody>
      </p:sp>
      <p:sp>
        <p:nvSpPr>
          <p:cNvPr id="12346" name="Text Box 58"/>
          <p:cNvSpPr txBox="1">
            <a:spLocks noChangeArrowheads="1"/>
          </p:cNvSpPr>
          <p:nvPr/>
        </p:nvSpPr>
        <p:spPr bwMode="auto">
          <a:xfrm>
            <a:off x="295787" y="3176274"/>
            <a:ext cx="77666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ctr" eaLnBrk="1" fontAlgn="base" hangingPunct="1">
              <a:spcBef>
                <a:spcPct val="0"/>
              </a:spcBef>
              <a:spcAft>
                <a:spcPct val="0"/>
              </a:spcAft>
            </a:pPr>
            <a:r>
              <a:rPr lang="en-US" sz="2400" dirty="0">
                <a:solidFill>
                  <a:srgbClr val="000000"/>
                </a:solidFill>
                <a:latin typeface="Calibri" panose="020F0502020204030204" pitchFamily="34" charset="0"/>
              </a:rPr>
              <a:t>I get along well with my dad because he is nice and generous</a:t>
            </a:r>
            <a:endParaRPr lang="es-ES_tradnl" sz="2400" dirty="0">
              <a:solidFill>
                <a:srgbClr val="000000"/>
              </a:solidFill>
              <a:latin typeface="Calibri" panose="020F0502020204030204" pitchFamily="34" charset="0"/>
            </a:endParaRPr>
          </a:p>
        </p:txBody>
      </p:sp>
      <p:sp>
        <p:nvSpPr>
          <p:cNvPr id="12347" name="Text Box 59"/>
          <p:cNvSpPr txBox="1">
            <a:spLocks noChangeArrowheads="1"/>
          </p:cNvSpPr>
          <p:nvPr/>
        </p:nvSpPr>
        <p:spPr bwMode="auto">
          <a:xfrm>
            <a:off x="124565" y="5247122"/>
            <a:ext cx="851156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2400" dirty="0">
                <a:solidFill>
                  <a:srgbClr val="000000"/>
                </a:solidFill>
                <a:latin typeface="Calibri" panose="020F0502020204030204" pitchFamily="34" charset="0"/>
              </a:rPr>
              <a:t>In the future my relationship with my parents with be much better</a:t>
            </a:r>
            <a:r>
              <a:rPr lang="en-US" sz="2400" dirty="0" smtClean="0">
                <a:solidFill>
                  <a:srgbClr val="000000"/>
                </a:solidFill>
                <a:latin typeface="Calibri" panose="020F0502020204030204" pitchFamily="34" charset="0"/>
              </a:rPr>
              <a:t>.</a:t>
            </a:r>
          </a:p>
          <a:p>
            <a:pPr marL="0" indent="0" eaLnBrk="1" fontAlgn="base" hangingPunct="1">
              <a:spcBef>
                <a:spcPct val="0"/>
              </a:spcBef>
              <a:spcAft>
                <a:spcPct val="0"/>
              </a:spcAft>
            </a:pPr>
            <a:r>
              <a:rPr lang="en-US" sz="2400" dirty="0" smtClean="0">
                <a:solidFill>
                  <a:srgbClr val="000000"/>
                </a:solidFill>
                <a:latin typeface="Calibri" panose="020F0502020204030204" pitchFamily="34" charset="0"/>
              </a:rPr>
              <a:t> </a:t>
            </a:r>
            <a:r>
              <a:rPr lang="en-US" sz="2400" dirty="0">
                <a:solidFill>
                  <a:srgbClr val="000000"/>
                </a:solidFill>
                <a:latin typeface="Calibri" panose="020F0502020204030204" pitchFamily="34" charset="0"/>
              </a:rPr>
              <a:t>Family is important for me.</a:t>
            </a:r>
          </a:p>
        </p:txBody>
      </p:sp>
      <p:sp>
        <p:nvSpPr>
          <p:cNvPr id="9" name="Text Box 59"/>
          <p:cNvSpPr txBox="1">
            <a:spLocks noChangeArrowheads="1"/>
          </p:cNvSpPr>
          <p:nvPr/>
        </p:nvSpPr>
        <p:spPr bwMode="auto">
          <a:xfrm rot="20600500">
            <a:off x="7899564" y="631467"/>
            <a:ext cx="12080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2400" dirty="0" smtClean="0">
                <a:solidFill>
                  <a:srgbClr val="000000"/>
                </a:solidFill>
                <a:latin typeface="Calibri" panose="020F0502020204030204" pitchFamily="34" charset="0"/>
              </a:rPr>
              <a:t>PASADO</a:t>
            </a:r>
            <a:endParaRPr lang="en-US" sz="2400" dirty="0">
              <a:solidFill>
                <a:srgbClr val="000000"/>
              </a:solidFill>
              <a:latin typeface="Calibri" panose="020F0502020204030204" pitchFamily="34" charset="0"/>
            </a:endParaRPr>
          </a:p>
        </p:txBody>
      </p:sp>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1919" y="1047035"/>
            <a:ext cx="484706" cy="461524"/>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0645" y="4440831"/>
            <a:ext cx="487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59"/>
          <p:cNvSpPr txBox="1">
            <a:spLocks noChangeArrowheads="1"/>
          </p:cNvSpPr>
          <p:nvPr/>
        </p:nvSpPr>
        <p:spPr bwMode="auto">
          <a:xfrm rot="20600500">
            <a:off x="7753399" y="4438598"/>
            <a:ext cx="12380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2400" dirty="0" smtClean="0">
                <a:solidFill>
                  <a:srgbClr val="000000"/>
                </a:solidFill>
                <a:latin typeface="Calibri" panose="020F0502020204030204" pitchFamily="34" charset="0"/>
              </a:rPr>
              <a:t>FUTURO</a:t>
            </a:r>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819952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345"/>
                                        </p:tgtEl>
                                        <p:attrNameLst>
                                          <p:attrName>style.visibility</p:attrName>
                                        </p:attrNameLst>
                                      </p:cBhvr>
                                      <p:to>
                                        <p:strVal val="visible"/>
                                      </p:to>
                                    </p:set>
                                    <p:anim calcmode="lin" valueType="num">
                                      <p:cBhvr>
                                        <p:cTn id="7" dur="500" fill="hold"/>
                                        <p:tgtEl>
                                          <p:spTgt spid="12345"/>
                                        </p:tgtEl>
                                        <p:attrNameLst>
                                          <p:attrName>ppt_w</p:attrName>
                                        </p:attrNameLst>
                                      </p:cBhvr>
                                      <p:tavLst>
                                        <p:tav tm="0">
                                          <p:val>
                                            <p:fltVal val="0"/>
                                          </p:val>
                                        </p:tav>
                                        <p:tav tm="100000">
                                          <p:val>
                                            <p:strVal val="#ppt_w"/>
                                          </p:val>
                                        </p:tav>
                                      </p:tavLst>
                                    </p:anim>
                                    <p:anim calcmode="lin" valueType="num">
                                      <p:cBhvr>
                                        <p:cTn id="8" dur="500" fill="hold"/>
                                        <p:tgtEl>
                                          <p:spTgt spid="1234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346"/>
                                        </p:tgtEl>
                                        <p:attrNameLst>
                                          <p:attrName>style.visibility</p:attrName>
                                        </p:attrNameLst>
                                      </p:cBhvr>
                                      <p:to>
                                        <p:strVal val="visible"/>
                                      </p:to>
                                    </p:set>
                                    <p:anim calcmode="lin" valueType="num">
                                      <p:cBhvr>
                                        <p:cTn id="13" dur="500" fill="hold"/>
                                        <p:tgtEl>
                                          <p:spTgt spid="12346"/>
                                        </p:tgtEl>
                                        <p:attrNameLst>
                                          <p:attrName>ppt_w</p:attrName>
                                        </p:attrNameLst>
                                      </p:cBhvr>
                                      <p:tavLst>
                                        <p:tav tm="0">
                                          <p:val>
                                            <p:fltVal val="0"/>
                                          </p:val>
                                        </p:tav>
                                        <p:tav tm="100000">
                                          <p:val>
                                            <p:strVal val="#ppt_w"/>
                                          </p:val>
                                        </p:tav>
                                      </p:tavLst>
                                    </p:anim>
                                    <p:anim calcmode="lin" valueType="num">
                                      <p:cBhvr>
                                        <p:cTn id="14" dur="500" fill="hold"/>
                                        <p:tgtEl>
                                          <p:spTgt spid="1234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347"/>
                                        </p:tgtEl>
                                        <p:attrNameLst>
                                          <p:attrName>style.visibility</p:attrName>
                                        </p:attrNameLst>
                                      </p:cBhvr>
                                      <p:to>
                                        <p:strVal val="visible"/>
                                      </p:to>
                                    </p:set>
                                    <p:anim calcmode="lin" valueType="num">
                                      <p:cBhvr>
                                        <p:cTn id="19" dur="500" fill="hold"/>
                                        <p:tgtEl>
                                          <p:spTgt spid="12347"/>
                                        </p:tgtEl>
                                        <p:attrNameLst>
                                          <p:attrName>ppt_w</p:attrName>
                                        </p:attrNameLst>
                                      </p:cBhvr>
                                      <p:tavLst>
                                        <p:tav tm="0">
                                          <p:val>
                                            <p:fltVal val="0"/>
                                          </p:val>
                                        </p:tav>
                                        <p:tav tm="100000">
                                          <p:val>
                                            <p:strVal val="#ppt_w"/>
                                          </p:val>
                                        </p:tav>
                                      </p:tavLst>
                                    </p:anim>
                                    <p:anim calcmode="lin" valueType="num">
                                      <p:cBhvr>
                                        <p:cTn id="20" dur="500" fill="hold"/>
                                        <p:tgtEl>
                                          <p:spTgt spid="1234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5" grpId="0"/>
      <p:bldP spid="12346" grpId="0"/>
      <p:bldP spid="12347" grpId="0"/>
      <p:bldP spid="9"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41"/>
          <p:cNvSpPr txBox="1">
            <a:spLocks noChangeArrowheads="1"/>
          </p:cNvSpPr>
          <p:nvPr/>
        </p:nvSpPr>
        <p:spPr bwMode="auto">
          <a:xfrm>
            <a:off x="0" y="862299"/>
            <a:ext cx="8358188" cy="830997"/>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lvl="0" indent="-342900" eaLnBrk="1" hangingPunct="1">
              <a:buFont typeface="Wingdings" panose="05000000000000000000" pitchFamily="2" charset="2"/>
              <a:buChar char="§"/>
            </a:pPr>
            <a:r>
              <a:rPr lang="es-ES" sz="2400" dirty="0">
                <a:solidFill>
                  <a:srgbClr val="00B050"/>
                </a:solidFill>
                <a:latin typeface="Calibri"/>
              </a:rPr>
              <a:t>Cuando era pequeño </a:t>
            </a:r>
            <a:r>
              <a:rPr lang="es-ES" sz="2400" u="sng" dirty="0">
                <a:solidFill>
                  <a:srgbClr val="00B050"/>
                </a:solidFill>
                <a:latin typeface="Calibri"/>
              </a:rPr>
              <a:t>me llevaba </a:t>
            </a:r>
            <a:r>
              <a:rPr lang="es-ES" sz="2400" dirty="0">
                <a:solidFill>
                  <a:srgbClr val="00B050"/>
                </a:solidFill>
                <a:latin typeface="Calibri"/>
              </a:rPr>
              <a:t>fenomenal con mi hermano mayor.  !</a:t>
            </a:r>
            <a:r>
              <a:rPr lang="es-ES" sz="2400" u="sng" dirty="0">
                <a:solidFill>
                  <a:srgbClr val="00B050"/>
                </a:solidFill>
                <a:latin typeface="Calibri"/>
              </a:rPr>
              <a:t>Era</a:t>
            </a:r>
            <a:r>
              <a:rPr lang="es-ES" sz="2400" dirty="0">
                <a:solidFill>
                  <a:srgbClr val="00B050"/>
                </a:solidFill>
                <a:latin typeface="Calibri"/>
              </a:rPr>
              <a:t> mi ídolo! 4</a:t>
            </a:r>
          </a:p>
        </p:txBody>
      </p:sp>
      <p:sp>
        <p:nvSpPr>
          <p:cNvPr id="11268" name="Text Box 42"/>
          <p:cNvSpPr txBox="1">
            <a:spLocks noChangeArrowheads="1"/>
          </p:cNvSpPr>
          <p:nvPr/>
        </p:nvSpPr>
        <p:spPr bwMode="auto">
          <a:xfrm>
            <a:off x="-7173" y="2674942"/>
            <a:ext cx="78515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lvl="0" indent="-342900" eaLnBrk="1" hangingPunct="1">
              <a:buFont typeface="Wingdings" panose="05000000000000000000" pitchFamily="2" charset="2"/>
              <a:buChar char="§"/>
              <a:defRPr/>
            </a:pPr>
            <a:r>
              <a:rPr lang="es-ES" sz="2400" dirty="0">
                <a:solidFill>
                  <a:srgbClr val="00B050"/>
                </a:solidFill>
                <a:latin typeface="Calibri"/>
              </a:rPr>
              <a:t>Me llevo bien con mi padre porque es bueno y generoso. </a:t>
            </a:r>
            <a:r>
              <a:rPr lang="es-ES" sz="2400" dirty="0" smtClean="0">
                <a:solidFill>
                  <a:srgbClr val="00B050"/>
                </a:solidFill>
                <a:latin typeface="Calibri"/>
              </a:rPr>
              <a:t>8</a:t>
            </a:r>
            <a:endParaRPr lang="es-ES" sz="2400" dirty="0">
              <a:solidFill>
                <a:srgbClr val="00B050"/>
              </a:solidFill>
              <a:latin typeface="Calibri"/>
            </a:endParaRPr>
          </a:p>
        </p:txBody>
      </p:sp>
      <p:sp>
        <p:nvSpPr>
          <p:cNvPr id="11269" name="Text Box 44"/>
          <p:cNvSpPr txBox="1">
            <a:spLocks noChangeArrowheads="1"/>
          </p:cNvSpPr>
          <p:nvPr/>
        </p:nvSpPr>
        <p:spPr bwMode="auto">
          <a:xfrm>
            <a:off x="0" y="4087958"/>
            <a:ext cx="77653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lvl="0" indent="-342900" eaLnBrk="1" hangingPunct="1">
              <a:buFont typeface="Wingdings" panose="05000000000000000000" pitchFamily="2" charset="2"/>
              <a:buChar char="§"/>
              <a:defRPr/>
            </a:pPr>
            <a:r>
              <a:rPr lang="es-ES" sz="2400" dirty="0">
                <a:solidFill>
                  <a:srgbClr val="00B050"/>
                </a:solidFill>
                <a:latin typeface="Calibri"/>
              </a:rPr>
              <a:t>En el futuro mi relación con </a:t>
            </a:r>
            <a:r>
              <a:rPr lang="es-ES" sz="2400" dirty="0" smtClean="0">
                <a:solidFill>
                  <a:srgbClr val="00B050"/>
                </a:solidFill>
                <a:latin typeface="Calibri"/>
              </a:rPr>
              <a:t>mis </a:t>
            </a:r>
            <a:r>
              <a:rPr lang="es-ES" sz="2400" dirty="0">
                <a:solidFill>
                  <a:srgbClr val="00B050"/>
                </a:solidFill>
                <a:latin typeface="Calibri"/>
              </a:rPr>
              <a:t>padres </a:t>
            </a:r>
            <a:r>
              <a:rPr lang="es-ES" sz="2400" u="sng" dirty="0">
                <a:solidFill>
                  <a:srgbClr val="00B050"/>
                </a:solidFill>
                <a:latin typeface="Calibri"/>
              </a:rPr>
              <a:t>será </a:t>
            </a:r>
            <a:r>
              <a:rPr lang="es-ES" sz="2400" dirty="0">
                <a:solidFill>
                  <a:srgbClr val="00B050"/>
                </a:solidFill>
                <a:latin typeface="Calibri"/>
              </a:rPr>
              <a:t>mucho mejor</a:t>
            </a:r>
            <a:r>
              <a:rPr lang="es-ES" sz="2400" dirty="0" smtClean="0">
                <a:solidFill>
                  <a:srgbClr val="00B050"/>
                </a:solidFill>
                <a:latin typeface="Calibri"/>
              </a:rPr>
              <a:t>.</a:t>
            </a:r>
          </a:p>
          <a:p>
            <a:pPr lvl="0" eaLnBrk="1" hangingPunct="1">
              <a:defRPr/>
            </a:pPr>
            <a:r>
              <a:rPr lang="es-ES" sz="2400" dirty="0">
                <a:solidFill>
                  <a:srgbClr val="00B050"/>
                </a:solidFill>
                <a:latin typeface="Calibri"/>
              </a:rPr>
              <a:t> </a:t>
            </a:r>
            <a:r>
              <a:rPr lang="es-ES" sz="2400" dirty="0" smtClean="0">
                <a:solidFill>
                  <a:srgbClr val="00B050"/>
                </a:solidFill>
                <a:latin typeface="Calibri"/>
              </a:rPr>
              <a:t>    </a:t>
            </a:r>
            <a:r>
              <a:rPr lang="es-ES" sz="2400" dirty="0">
                <a:solidFill>
                  <a:srgbClr val="00B050"/>
                </a:solidFill>
                <a:latin typeface="Calibri"/>
              </a:rPr>
              <a:t>La familia es importante para mí. 12</a:t>
            </a:r>
          </a:p>
        </p:txBody>
      </p:sp>
      <p:sp>
        <p:nvSpPr>
          <p:cNvPr id="12345" name="Text Box 57"/>
          <p:cNvSpPr txBox="1">
            <a:spLocks noChangeArrowheads="1"/>
          </p:cNvSpPr>
          <p:nvPr/>
        </p:nvSpPr>
        <p:spPr bwMode="auto">
          <a:xfrm>
            <a:off x="270805" y="1647207"/>
            <a:ext cx="882047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2400" dirty="0" smtClean="0">
                <a:solidFill>
                  <a:srgbClr val="000000"/>
                </a:solidFill>
                <a:latin typeface="Calibri" panose="020F0502020204030204" pitchFamily="34" charset="0"/>
                <a:cs typeface="Arial" pitchFamily="34" charset="0"/>
              </a:rPr>
              <a:t>When I was younger I got along great with my older brother. </a:t>
            </a:r>
          </a:p>
          <a:p>
            <a:pPr marL="0" indent="0" eaLnBrk="1" fontAlgn="base" hangingPunct="1">
              <a:spcBef>
                <a:spcPct val="0"/>
              </a:spcBef>
              <a:spcAft>
                <a:spcPct val="0"/>
              </a:spcAft>
            </a:pPr>
            <a:r>
              <a:rPr lang="en-US" sz="2400" dirty="0" smtClean="0">
                <a:solidFill>
                  <a:srgbClr val="000000"/>
                </a:solidFill>
                <a:latin typeface="Calibri" panose="020F0502020204030204" pitchFamily="34" charset="0"/>
                <a:cs typeface="Arial" pitchFamily="34" charset="0"/>
              </a:rPr>
              <a:t>He was my idol!</a:t>
            </a:r>
          </a:p>
          <a:p>
            <a:pPr marL="0" indent="0" algn="ctr" eaLnBrk="1" fontAlgn="base" hangingPunct="1">
              <a:spcBef>
                <a:spcPct val="0"/>
              </a:spcBef>
              <a:spcAft>
                <a:spcPct val="0"/>
              </a:spcAft>
            </a:pPr>
            <a:r>
              <a:rPr lang="en-US" sz="2400" dirty="0" smtClean="0">
                <a:solidFill>
                  <a:srgbClr val="000000"/>
                </a:solidFill>
                <a:latin typeface="Calibri" panose="020F0502020204030204" pitchFamily="34" charset="0"/>
                <a:cs typeface="Arial" pitchFamily="34" charset="0"/>
              </a:rPr>
              <a:t>. </a:t>
            </a:r>
            <a:endParaRPr lang="en-US" sz="2400" dirty="0">
              <a:solidFill>
                <a:srgbClr val="000000"/>
              </a:solidFill>
              <a:latin typeface="Calibri" panose="020F0502020204030204" pitchFamily="34" charset="0"/>
              <a:cs typeface="Arial" pitchFamily="34" charset="0"/>
            </a:endParaRPr>
          </a:p>
        </p:txBody>
      </p:sp>
      <p:sp>
        <p:nvSpPr>
          <p:cNvPr id="12346" name="Text Box 58"/>
          <p:cNvSpPr txBox="1">
            <a:spLocks noChangeArrowheads="1"/>
          </p:cNvSpPr>
          <p:nvPr/>
        </p:nvSpPr>
        <p:spPr bwMode="auto">
          <a:xfrm>
            <a:off x="295787" y="3176274"/>
            <a:ext cx="77666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ctr" eaLnBrk="1" fontAlgn="base" hangingPunct="1">
              <a:spcBef>
                <a:spcPct val="0"/>
              </a:spcBef>
              <a:spcAft>
                <a:spcPct val="0"/>
              </a:spcAft>
            </a:pPr>
            <a:r>
              <a:rPr lang="en-US" sz="2400" dirty="0">
                <a:solidFill>
                  <a:srgbClr val="000000"/>
                </a:solidFill>
                <a:latin typeface="Calibri" panose="020F0502020204030204" pitchFamily="34" charset="0"/>
              </a:rPr>
              <a:t>I get along well with my dad because he is nice and generous</a:t>
            </a:r>
            <a:endParaRPr lang="es-ES_tradnl" sz="2400" dirty="0">
              <a:solidFill>
                <a:srgbClr val="000000"/>
              </a:solidFill>
              <a:latin typeface="Calibri" panose="020F0502020204030204" pitchFamily="34" charset="0"/>
            </a:endParaRPr>
          </a:p>
        </p:txBody>
      </p:sp>
      <p:sp>
        <p:nvSpPr>
          <p:cNvPr id="12347" name="Text Box 59"/>
          <p:cNvSpPr txBox="1">
            <a:spLocks noChangeArrowheads="1"/>
          </p:cNvSpPr>
          <p:nvPr/>
        </p:nvSpPr>
        <p:spPr bwMode="auto">
          <a:xfrm>
            <a:off x="124565" y="5247122"/>
            <a:ext cx="851156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2400" dirty="0">
                <a:solidFill>
                  <a:srgbClr val="000000"/>
                </a:solidFill>
                <a:latin typeface="Calibri" panose="020F0502020204030204" pitchFamily="34" charset="0"/>
              </a:rPr>
              <a:t>In the future my relationship with my parents with be much better</a:t>
            </a:r>
            <a:r>
              <a:rPr lang="en-US" sz="2400" dirty="0" smtClean="0">
                <a:solidFill>
                  <a:srgbClr val="000000"/>
                </a:solidFill>
                <a:latin typeface="Calibri" panose="020F0502020204030204" pitchFamily="34" charset="0"/>
              </a:rPr>
              <a:t>.</a:t>
            </a:r>
          </a:p>
          <a:p>
            <a:pPr marL="0" indent="0" eaLnBrk="1" fontAlgn="base" hangingPunct="1">
              <a:spcBef>
                <a:spcPct val="0"/>
              </a:spcBef>
              <a:spcAft>
                <a:spcPct val="0"/>
              </a:spcAft>
            </a:pPr>
            <a:r>
              <a:rPr lang="en-US" sz="2400" dirty="0" smtClean="0">
                <a:solidFill>
                  <a:srgbClr val="000000"/>
                </a:solidFill>
                <a:latin typeface="Calibri" panose="020F0502020204030204" pitchFamily="34" charset="0"/>
              </a:rPr>
              <a:t> </a:t>
            </a:r>
            <a:r>
              <a:rPr lang="en-US" sz="2400" dirty="0">
                <a:solidFill>
                  <a:srgbClr val="000000"/>
                </a:solidFill>
                <a:latin typeface="Calibri" panose="020F0502020204030204" pitchFamily="34" charset="0"/>
              </a:rPr>
              <a:t>Family is important for me.</a:t>
            </a:r>
          </a:p>
        </p:txBody>
      </p:sp>
      <p:sp>
        <p:nvSpPr>
          <p:cNvPr id="9" name="Text Box 59"/>
          <p:cNvSpPr txBox="1">
            <a:spLocks noChangeArrowheads="1"/>
          </p:cNvSpPr>
          <p:nvPr/>
        </p:nvSpPr>
        <p:spPr bwMode="auto">
          <a:xfrm rot="20600500">
            <a:off x="7899564" y="631467"/>
            <a:ext cx="12080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2400" dirty="0" smtClean="0">
                <a:solidFill>
                  <a:srgbClr val="000000"/>
                </a:solidFill>
                <a:latin typeface="Calibri" panose="020F0502020204030204" pitchFamily="34" charset="0"/>
              </a:rPr>
              <a:t>PASADO</a:t>
            </a:r>
            <a:endParaRPr lang="en-US" sz="2400" dirty="0">
              <a:solidFill>
                <a:srgbClr val="000000"/>
              </a:solidFill>
              <a:latin typeface="Calibri" panose="020F0502020204030204" pitchFamily="34" charset="0"/>
            </a:endParaRPr>
          </a:p>
        </p:txBody>
      </p:sp>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1919" y="1047035"/>
            <a:ext cx="484706" cy="461524"/>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0645" y="4440831"/>
            <a:ext cx="487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59"/>
          <p:cNvSpPr txBox="1">
            <a:spLocks noChangeArrowheads="1"/>
          </p:cNvSpPr>
          <p:nvPr/>
        </p:nvSpPr>
        <p:spPr bwMode="auto">
          <a:xfrm rot="20600500">
            <a:off x="7753399" y="4438598"/>
            <a:ext cx="12380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2400" dirty="0" smtClean="0">
                <a:solidFill>
                  <a:srgbClr val="000000"/>
                </a:solidFill>
                <a:latin typeface="Calibri" panose="020F0502020204030204" pitchFamily="34" charset="0"/>
              </a:rPr>
              <a:t>FUTURO</a:t>
            </a:r>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481026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345"/>
                                        </p:tgtEl>
                                        <p:attrNameLst>
                                          <p:attrName>style.visibility</p:attrName>
                                        </p:attrNameLst>
                                      </p:cBhvr>
                                      <p:to>
                                        <p:strVal val="visible"/>
                                      </p:to>
                                    </p:set>
                                    <p:anim calcmode="lin" valueType="num">
                                      <p:cBhvr>
                                        <p:cTn id="7" dur="500" fill="hold"/>
                                        <p:tgtEl>
                                          <p:spTgt spid="12345"/>
                                        </p:tgtEl>
                                        <p:attrNameLst>
                                          <p:attrName>ppt_w</p:attrName>
                                        </p:attrNameLst>
                                      </p:cBhvr>
                                      <p:tavLst>
                                        <p:tav tm="0">
                                          <p:val>
                                            <p:fltVal val="0"/>
                                          </p:val>
                                        </p:tav>
                                        <p:tav tm="100000">
                                          <p:val>
                                            <p:strVal val="#ppt_w"/>
                                          </p:val>
                                        </p:tav>
                                      </p:tavLst>
                                    </p:anim>
                                    <p:anim calcmode="lin" valueType="num">
                                      <p:cBhvr>
                                        <p:cTn id="8" dur="500" fill="hold"/>
                                        <p:tgtEl>
                                          <p:spTgt spid="1234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346"/>
                                        </p:tgtEl>
                                        <p:attrNameLst>
                                          <p:attrName>style.visibility</p:attrName>
                                        </p:attrNameLst>
                                      </p:cBhvr>
                                      <p:to>
                                        <p:strVal val="visible"/>
                                      </p:to>
                                    </p:set>
                                    <p:anim calcmode="lin" valueType="num">
                                      <p:cBhvr>
                                        <p:cTn id="13" dur="500" fill="hold"/>
                                        <p:tgtEl>
                                          <p:spTgt spid="12346"/>
                                        </p:tgtEl>
                                        <p:attrNameLst>
                                          <p:attrName>ppt_w</p:attrName>
                                        </p:attrNameLst>
                                      </p:cBhvr>
                                      <p:tavLst>
                                        <p:tav tm="0">
                                          <p:val>
                                            <p:fltVal val="0"/>
                                          </p:val>
                                        </p:tav>
                                        <p:tav tm="100000">
                                          <p:val>
                                            <p:strVal val="#ppt_w"/>
                                          </p:val>
                                        </p:tav>
                                      </p:tavLst>
                                    </p:anim>
                                    <p:anim calcmode="lin" valueType="num">
                                      <p:cBhvr>
                                        <p:cTn id="14" dur="500" fill="hold"/>
                                        <p:tgtEl>
                                          <p:spTgt spid="1234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347"/>
                                        </p:tgtEl>
                                        <p:attrNameLst>
                                          <p:attrName>style.visibility</p:attrName>
                                        </p:attrNameLst>
                                      </p:cBhvr>
                                      <p:to>
                                        <p:strVal val="visible"/>
                                      </p:to>
                                    </p:set>
                                    <p:anim calcmode="lin" valueType="num">
                                      <p:cBhvr>
                                        <p:cTn id="19" dur="500" fill="hold"/>
                                        <p:tgtEl>
                                          <p:spTgt spid="12347"/>
                                        </p:tgtEl>
                                        <p:attrNameLst>
                                          <p:attrName>ppt_w</p:attrName>
                                        </p:attrNameLst>
                                      </p:cBhvr>
                                      <p:tavLst>
                                        <p:tav tm="0">
                                          <p:val>
                                            <p:fltVal val="0"/>
                                          </p:val>
                                        </p:tav>
                                        <p:tav tm="100000">
                                          <p:val>
                                            <p:strVal val="#ppt_w"/>
                                          </p:val>
                                        </p:tav>
                                      </p:tavLst>
                                    </p:anim>
                                    <p:anim calcmode="lin" valueType="num">
                                      <p:cBhvr>
                                        <p:cTn id="20" dur="500" fill="hold"/>
                                        <p:tgtEl>
                                          <p:spTgt spid="1234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5" grpId="0"/>
      <p:bldP spid="12346" grpId="0"/>
      <p:bldP spid="12347" grpId="0"/>
      <p:bldP spid="9"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0"/>
          <p:cNvSpPr txBox="1">
            <a:spLocks noChangeArrowheads="1"/>
          </p:cNvSpPr>
          <p:nvPr/>
        </p:nvSpPr>
        <p:spPr bwMode="auto">
          <a:xfrm>
            <a:off x="0" y="115888"/>
            <a:ext cx="8964612" cy="701675"/>
          </a:xfrm>
          <a:prstGeom prst="rect">
            <a:avLst/>
          </a:prstGeom>
          <a:solidFill>
            <a:srgbClr val="FFFF00"/>
          </a:solid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GB" sz="4000" dirty="0" err="1" smtClean="0">
                <a:solidFill>
                  <a:srgbClr val="000000"/>
                </a:solidFill>
                <a:latin typeface="Showcard Gothic" pitchFamily="82" charset="0"/>
              </a:rPr>
              <a:t>Frases</a:t>
            </a:r>
            <a:r>
              <a:rPr lang="en-GB" sz="4000" dirty="0" smtClean="0">
                <a:solidFill>
                  <a:srgbClr val="000000"/>
                </a:solidFill>
                <a:latin typeface="Showcard Gothic" pitchFamily="82" charset="0"/>
              </a:rPr>
              <a:t> </a:t>
            </a:r>
            <a:r>
              <a:rPr lang="en-GB" sz="4000" dirty="0" smtClean="0">
                <a:solidFill>
                  <a:srgbClr val="FF0000"/>
                </a:solidFill>
                <a:latin typeface="Showcard Gothic" pitchFamily="82" charset="0"/>
              </a:rPr>
              <a:t>NEGATIVAS</a:t>
            </a:r>
            <a:endParaRPr lang="en-GB" sz="4000" dirty="0">
              <a:solidFill>
                <a:srgbClr val="FF0000"/>
              </a:solidFill>
              <a:latin typeface="Showcard Gothic" pitchFamily="82" charset="0"/>
            </a:endParaRPr>
          </a:p>
        </p:txBody>
      </p:sp>
      <p:sp>
        <p:nvSpPr>
          <p:cNvPr id="11267" name="Text Box 41"/>
          <p:cNvSpPr txBox="1">
            <a:spLocks noChangeArrowheads="1"/>
          </p:cNvSpPr>
          <p:nvPr/>
        </p:nvSpPr>
        <p:spPr bwMode="auto">
          <a:xfrm>
            <a:off x="0" y="862299"/>
            <a:ext cx="8964612" cy="461665"/>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buFont typeface="Wingdings" panose="05000000000000000000" pitchFamily="2" charset="2"/>
              <a:buChar char="§"/>
            </a:pPr>
            <a:r>
              <a:rPr lang="es-ES" sz="2400" dirty="0">
                <a:solidFill>
                  <a:srgbClr val="FF0000"/>
                </a:solidFill>
                <a:latin typeface="Calibri"/>
              </a:rPr>
              <a:t>Lo negativo de mi padre es que es </a:t>
            </a:r>
            <a:r>
              <a:rPr lang="es-ES" sz="2400" dirty="0" smtClean="0">
                <a:solidFill>
                  <a:srgbClr val="FF0000"/>
                </a:solidFill>
                <a:latin typeface="Calibri"/>
              </a:rPr>
              <a:t>bastante enérgico </a:t>
            </a:r>
            <a:r>
              <a:rPr lang="es-ES" sz="2400" dirty="0">
                <a:solidFill>
                  <a:srgbClr val="FF0000"/>
                </a:solidFill>
                <a:latin typeface="Calibri"/>
              </a:rPr>
              <a:t>y </a:t>
            </a:r>
            <a:r>
              <a:rPr lang="es-ES" sz="2400" dirty="0" smtClean="0">
                <a:solidFill>
                  <a:srgbClr val="FF0000"/>
                </a:solidFill>
                <a:latin typeface="Calibri"/>
              </a:rPr>
              <a:t>estricto. </a:t>
            </a:r>
            <a:r>
              <a:rPr lang="es-ES" sz="2400" dirty="0">
                <a:solidFill>
                  <a:srgbClr val="FF0000"/>
                </a:solidFill>
                <a:latin typeface="Calibri"/>
              </a:rPr>
              <a:t>1</a:t>
            </a:r>
          </a:p>
        </p:txBody>
      </p:sp>
      <p:sp>
        <p:nvSpPr>
          <p:cNvPr id="11268" name="Text Box 42"/>
          <p:cNvSpPr txBox="1">
            <a:spLocks noChangeArrowheads="1"/>
          </p:cNvSpPr>
          <p:nvPr/>
        </p:nvSpPr>
        <p:spPr bwMode="auto">
          <a:xfrm>
            <a:off x="0" y="2543954"/>
            <a:ext cx="87970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buFont typeface="Wingdings" panose="05000000000000000000" pitchFamily="2" charset="2"/>
              <a:buChar char="§"/>
              <a:defRPr/>
            </a:pPr>
            <a:r>
              <a:rPr lang="es-ES" sz="2400" dirty="0">
                <a:solidFill>
                  <a:srgbClr val="FF0000"/>
                </a:solidFill>
                <a:latin typeface="Calibri"/>
              </a:rPr>
              <a:t>Mi hermano y yo somos como el perro y el gato. ¡Tan diferentes! 5</a:t>
            </a:r>
          </a:p>
          <a:p>
            <a:pPr eaLnBrk="1" fontAlgn="base" hangingPunct="1">
              <a:spcBef>
                <a:spcPct val="0"/>
              </a:spcBef>
              <a:spcAft>
                <a:spcPct val="0"/>
              </a:spcAft>
            </a:pPr>
            <a:endParaRPr lang="en-GB" sz="2400" dirty="0">
              <a:solidFill>
                <a:srgbClr val="FF0000"/>
              </a:solidFill>
              <a:latin typeface="Comic Sans MS" pitchFamily="66" charset="0"/>
              <a:cs typeface="Arial" pitchFamily="34" charset="0"/>
            </a:endParaRPr>
          </a:p>
        </p:txBody>
      </p:sp>
      <p:sp>
        <p:nvSpPr>
          <p:cNvPr id="11269" name="Text Box 44"/>
          <p:cNvSpPr txBox="1">
            <a:spLocks noChangeArrowheads="1"/>
          </p:cNvSpPr>
          <p:nvPr/>
        </p:nvSpPr>
        <p:spPr bwMode="auto">
          <a:xfrm>
            <a:off x="0" y="4087958"/>
            <a:ext cx="572695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buFont typeface="Wingdings" panose="05000000000000000000" pitchFamily="2" charset="2"/>
              <a:buChar char="§"/>
              <a:defRPr/>
            </a:pPr>
            <a:r>
              <a:rPr lang="es-ES" sz="2400" dirty="0">
                <a:solidFill>
                  <a:srgbClr val="FF0000"/>
                </a:solidFill>
                <a:latin typeface="Calibri"/>
              </a:rPr>
              <a:t>Mi hermana Rita me pone de los nervios. </a:t>
            </a:r>
            <a:endParaRPr lang="es-ES" sz="2400" dirty="0" smtClean="0">
              <a:solidFill>
                <a:srgbClr val="FF0000"/>
              </a:solidFill>
              <a:latin typeface="Calibri"/>
            </a:endParaRPr>
          </a:p>
          <a:p>
            <a:pPr eaLnBrk="1" hangingPunct="1">
              <a:defRPr/>
            </a:pPr>
            <a:r>
              <a:rPr lang="es-ES" sz="2400" dirty="0" smtClean="0">
                <a:solidFill>
                  <a:srgbClr val="FF0000"/>
                </a:solidFill>
                <a:latin typeface="Calibri"/>
              </a:rPr>
              <a:t>     Odio </a:t>
            </a:r>
            <a:r>
              <a:rPr lang="es-ES" sz="2400" dirty="0">
                <a:solidFill>
                  <a:srgbClr val="FF0000"/>
                </a:solidFill>
                <a:latin typeface="Calibri"/>
              </a:rPr>
              <a:t>compartir mi dormitorio. 9</a:t>
            </a:r>
          </a:p>
        </p:txBody>
      </p:sp>
      <p:sp>
        <p:nvSpPr>
          <p:cNvPr id="12345" name="Text Box 57"/>
          <p:cNvSpPr txBox="1">
            <a:spLocks noChangeArrowheads="1"/>
          </p:cNvSpPr>
          <p:nvPr/>
        </p:nvSpPr>
        <p:spPr bwMode="auto">
          <a:xfrm>
            <a:off x="330753" y="1712957"/>
            <a:ext cx="86044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2400" dirty="0" smtClean="0">
                <a:solidFill>
                  <a:srgbClr val="000000"/>
                </a:solidFill>
                <a:latin typeface="Calibri" panose="020F0502020204030204" pitchFamily="34" charset="0"/>
                <a:cs typeface="Arial" pitchFamily="34" charset="0"/>
              </a:rPr>
              <a:t>The negative thing about my dad is that he´s quite </a:t>
            </a:r>
          </a:p>
          <a:p>
            <a:pPr marL="0" indent="0" eaLnBrk="1" fontAlgn="base" hangingPunct="1">
              <a:spcBef>
                <a:spcPct val="0"/>
              </a:spcBef>
              <a:spcAft>
                <a:spcPct val="0"/>
              </a:spcAft>
            </a:pPr>
            <a:r>
              <a:rPr lang="en-US" sz="2400" dirty="0" smtClean="0">
                <a:solidFill>
                  <a:srgbClr val="000000"/>
                </a:solidFill>
                <a:latin typeface="Calibri" panose="020F0502020204030204" pitchFamily="34" charset="0"/>
                <a:cs typeface="Arial" pitchFamily="34" charset="0"/>
              </a:rPr>
              <a:t>firm and strict. </a:t>
            </a:r>
            <a:endParaRPr lang="en-US" sz="2400" dirty="0">
              <a:solidFill>
                <a:srgbClr val="000000"/>
              </a:solidFill>
              <a:latin typeface="Calibri" panose="020F0502020204030204" pitchFamily="34" charset="0"/>
              <a:cs typeface="Arial" pitchFamily="34" charset="0"/>
            </a:endParaRPr>
          </a:p>
        </p:txBody>
      </p:sp>
      <p:sp>
        <p:nvSpPr>
          <p:cNvPr id="12346" name="Text Box 58"/>
          <p:cNvSpPr txBox="1">
            <a:spLocks noChangeArrowheads="1"/>
          </p:cNvSpPr>
          <p:nvPr/>
        </p:nvSpPr>
        <p:spPr bwMode="auto">
          <a:xfrm>
            <a:off x="327768" y="3176274"/>
            <a:ext cx="77026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ctr" eaLnBrk="1" fontAlgn="base" hangingPunct="1">
              <a:spcBef>
                <a:spcPct val="0"/>
              </a:spcBef>
              <a:spcAft>
                <a:spcPct val="0"/>
              </a:spcAft>
            </a:pPr>
            <a:r>
              <a:rPr lang="es-ES_tradnl" sz="2400" dirty="0" err="1" smtClean="0">
                <a:solidFill>
                  <a:srgbClr val="000000"/>
                </a:solidFill>
                <a:latin typeface="Calibri" panose="020F0502020204030204" pitchFamily="34" charset="0"/>
              </a:rPr>
              <a:t>My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brother</a:t>
            </a:r>
            <a:r>
              <a:rPr lang="es-ES_tradnl" sz="2400" dirty="0" smtClean="0">
                <a:solidFill>
                  <a:srgbClr val="000000"/>
                </a:solidFill>
                <a:latin typeface="Calibri" panose="020F0502020204030204" pitchFamily="34" charset="0"/>
              </a:rPr>
              <a:t> and I </a:t>
            </a:r>
            <a:r>
              <a:rPr lang="es-ES_tradnl" sz="2400" dirty="0" err="1" smtClean="0">
                <a:solidFill>
                  <a:srgbClr val="000000"/>
                </a:solidFill>
                <a:latin typeface="Calibri" panose="020F0502020204030204" pitchFamily="34" charset="0"/>
              </a:rPr>
              <a:t>fight</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like</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cats</a:t>
            </a:r>
            <a:r>
              <a:rPr lang="es-ES_tradnl" sz="2400" dirty="0" smtClean="0">
                <a:solidFill>
                  <a:srgbClr val="000000"/>
                </a:solidFill>
                <a:latin typeface="Calibri" panose="020F0502020204030204" pitchFamily="34" charset="0"/>
              </a:rPr>
              <a:t> and </a:t>
            </a:r>
            <a:r>
              <a:rPr lang="es-ES_tradnl" sz="2400" dirty="0" err="1" smtClean="0">
                <a:solidFill>
                  <a:srgbClr val="000000"/>
                </a:solidFill>
                <a:latin typeface="Calibri" panose="020F0502020204030204" pitchFamily="34" charset="0"/>
              </a:rPr>
              <a:t>dogs</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We´re</a:t>
            </a:r>
            <a:r>
              <a:rPr lang="es-ES_tradnl" sz="2400" dirty="0" smtClean="0">
                <a:solidFill>
                  <a:srgbClr val="000000"/>
                </a:solidFill>
                <a:latin typeface="Calibri" panose="020F0502020204030204" pitchFamily="34" charset="0"/>
              </a:rPr>
              <a:t> so </a:t>
            </a:r>
            <a:r>
              <a:rPr lang="es-ES_tradnl" sz="2400" dirty="0" err="1" smtClean="0">
                <a:solidFill>
                  <a:srgbClr val="000000"/>
                </a:solidFill>
                <a:latin typeface="Calibri" panose="020F0502020204030204" pitchFamily="34" charset="0"/>
              </a:rPr>
              <a:t>different</a:t>
            </a:r>
            <a:r>
              <a:rPr lang="es-ES_tradnl" sz="2400" dirty="0" smtClean="0">
                <a:solidFill>
                  <a:srgbClr val="000000"/>
                </a:solidFill>
                <a:latin typeface="Calibri" panose="020F0502020204030204" pitchFamily="34" charset="0"/>
              </a:rPr>
              <a:t>!</a:t>
            </a:r>
            <a:endParaRPr lang="es-ES_tradnl" sz="2400" dirty="0">
              <a:solidFill>
                <a:srgbClr val="000000"/>
              </a:solidFill>
              <a:latin typeface="Calibri" panose="020F0502020204030204" pitchFamily="34" charset="0"/>
            </a:endParaRPr>
          </a:p>
        </p:txBody>
      </p:sp>
      <p:sp>
        <p:nvSpPr>
          <p:cNvPr id="12347" name="Text Box 59"/>
          <p:cNvSpPr txBox="1">
            <a:spLocks noChangeArrowheads="1"/>
          </p:cNvSpPr>
          <p:nvPr/>
        </p:nvSpPr>
        <p:spPr bwMode="auto">
          <a:xfrm>
            <a:off x="341638" y="5119125"/>
            <a:ext cx="78367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ctr" eaLnBrk="1" fontAlgn="base" hangingPunct="1">
              <a:spcBef>
                <a:spcPct val="0"/>
              </a:spcBef>
              <a:spcAft>
                <a:spcPct val="0"/>
              </a:spcAft>
            </a:pPr>
            <a:r>
              <a:rPr lang="es-ES_tradnl" sz="2400" dirty="0" err="1" smtClean="0">
                <a:solidFill>
                  <a:srgbClr val="000000"/>
                </a:solidFill>
                <a:latin typeface="Calibri" panose="020F0502020204030204" pitchFamily="34" charset="0"/>
              </a:rPr>
              <a:t>My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sister</a:t>
            </a:r>
            <a:r>
              <a:rPr lang="es-ES_tradnl" sz="2400" dirty="0" smtClean="0">
                <a:solidFill>
                  <a:srgbClr val="000000"/>
                </a:solidFill>
                <a:latin typeface="Calibri" panose="020F0502020204030204" pitchFamily="34" charset="0"/>
              </a:rPr>
              <a:t> Rita </a:t>
            </a:r>
            <a:r>
              <a:rPr lang="es-ES_tradnl" sz="2400" dirty="0" err="1" smtClean="0">
                <a:solidFill>
                  <a:srgbClr val="000000"/>
                </a:solidFill>
                <a:latin typeface="Calibri" panose="020F0502020204030204" pitchFamily="34" charset="0"/>
              </a:rPr>
              <a:t>gets</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on</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my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nerves</a:t>
            </a:r>
            <a:r>
              <a:rPr lang="es-ES_tradnl" sz="2400" dirty="0" smtClean="0">
                <a:solidFill>
                  <a:srgbClr val="000000"/>
                </a:solidFill>
                <a:latin typeface="Calibri" panose="020F0502020204030204" pitchFamily="34" charset="0"/>
              </a:rPr>
              <a:t>. I </a:t>
            </a:r>
            <a:r>
              <a:rPr lang="es-ES_tradnl" sz="2400" dirty="0" err="1" smtClean="0">
                <a:solidFill>
                  <a:srgbClr val="000000"/>
                </a:solidFill>
                <a:latin typeface="Calibri" panose="020F0502020204030204" pitchFamily="34" charset="0"/>
              </a:rPr>
              <a:t>hate</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sharing</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my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bedroom</a:t>
            </a:r>
            <a:r>
              <a:rPr lang="es-ES_tradnl" dirty="0" smtClean="0">
                <a:solidFill>
                  <a:srgbClr val="000000"/>
                </a:solidFill>
              </a:rPr>
              <a:t>. </a:t>
            </a:r>
            <a:endParaRPr lang="es-ES_tradnl" dirty="0">
              <a:solidFill>
                <a:srgbClr val="000000"/>
              </a:solidFill>
            </a:endParaRPr>
          </a:p>
        </p:txBody>
      </p:sp>
    </p:spTree>
    <p:extLst>
      <p:ext uri="{BB962C8B-B14F-4D97-AF65-F5344CB8AC3E}">
        <p14:creationId xmlns:p14="http://schemas.microsoft.com/office/powerpoint/2010/main" val="3662597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345"/>
                                        </p:tgtEl>
                                        <p:attrNameLst>
                                          <p:attrName>style.visibility</p:attrName>
                                        </p:attrNameLst>
                                      </p:cBhvr>
                                      <p:to>
                                        <p:strVal val="visible"/>
                                      </p:to>
                                    </p:set>
                                    <p:anim calcmode="lin" valueType="num">
                                      <p:cBhvr>
                                        <p:cTn id="7" dur="500" fill="hold"/>
                                        <p:tgtEl>
                                          <p:spTgt spid="12345"/>
                                        </p:tgtEl>
                                        <p:attrNameLst>
                                          <p:attrName>ppt_w</p:attrName>
                                        </p:attrNameLst>
                                      </p:cBhvr>
                                      <p:tavLst>
                                        <p:tav tm="0">
                                          <p:val>
                                            <p:fltVal val="0"/>
                                          </p:val>
                                        </p:tav>
                                        <p:tav tm="100000">
                                          <p:val>
                                            <p:strVal val="#ppt_w"/>
                                          </p:val>
                                        </p:tav>
                                      </p:tavLst>
                                    </p:anim>
                                    <p:anim calcmode="lin" valueType="num">
                                      <p:cBhvr>
                                        <p:cTn id="8" dur="500" fill="hold"/>
                                        <p:tgtEl>
                                          <p:spTgt spid="1234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346"/>
                                        </p:tgtEl>
                                        <p:attrNameLst>
                                          <p:attrName>style.visibility</p:attrName>
                                        </p:attrNameLst>
                                      </p:cBhvr>
                                      <p:to>
                                        <p:strVal val="visible"/>
                                      </p:to>
                                    </p:set>
                                    <p:anim calcmode="lin" valueType="num">
                                      <p:cBhvr>
                                        <p:cTn id="13" dur="500" fill="hold"/>
                                        <p:tgtEl>
                                          <p:spTgt spid="12346"/>
                                        </p:tgtEl>
                                        <p:attrNameLst>
                                          <p:attrName>ppt_w</p:attrName>
                                        </p:attrNameLst>
                                      </p:cBhvr>
                                      <p:tavLst>
                                        <p:tav tm="0">
                                          <p:val>
                                            <p:fltVal val="0"/>
                                          </p:val>
                                        </p:tav>
                                        <p:tav tm="100000">
                                          <p:val>
                                            <p:strVal val="#ppt_w"/>
                                          </p:val>
                                        </p:tav>
                                      </p:tavLst>
                                    </p:anim>
                                    <p:anim calcmode="lin" valueType="num">
                                      <p:cBhvr>
                                        <p:cTn id="14" dur="500" fill="hold"/>
                                        <p:tgtEl>
                                          <p:spTgt spid="1234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347"/>
                                        </p:tgtEl>
                                        <p:attrNameLst>
                                          <p:attrName>style.visibility</p:attrName>
                                        </p:attrNameLst>
                                      </p:cBhvr>
                                      <p:to>
                                        <p:strVal val="visible"/>
                                      </p:to>
                                    </p:set>
                                    <p:anim calcmode="lin" valueType="num">
                                      <p:cBhvr>
                                        <p:cTn id="19" dur="500" fill="hold"/>
                                        <p:tgtEl>
                                          <p:spTgt spid="12347"/>
                                        </p:tgtEl>
                                        <p:attrNameLst>
                                          <p:attrName>ppt_w</p:attrName>
                                        </p:attrNameLst>
                                      </p:cBhvr>
                                      <p:tavLst>
                                        <p:tav tm="0">
                                          <p:val>
                                            <p:fltVal val="0"/>
                                          </p:val>
                                        </p:tav>
                                        <p:tav tm="100000">
                                          <p:val>
                                            <p:strVal val="#ppt_w"/>
                                          </p:val>
                                        </p:tav>
                                      </p:tavLst>
                                    </p:anim>
                                    <p:anim calcmode="lin" valueType="num">
                                      <p:cBhvr>
                                        <p:cTn id="20" dur="500" fill="hold"/>
                                        <p:tgtEl>
                                          <p:spTgt spid="123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5" grpId="0"/>
      <p:bldP spid="12346" grpId="0"/>
      <p:bldP spid="123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0"/>
          <p:cNvSpPr txBox="1">
            <a:spLocks noChangeArrowheads="1"/>
          </p:cNvSpPr>
          <p:nvPr/>
        </p:nvSpPr>
        <p:spPr bwMode="auto">
          <a:xfrm>
            <a:off x="0" y="115888"/>
            <a:ext cx="8964612" cy="701675"/>
          </a:xfrm>
          <a:prstGeom prst="rect">
            <a:avLst/>
          </a:prstGeom>
          <a:solidFill>
            <a:srgbClr val="FFFF00"/>
          </a:solid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GB" sz="4000" dirty="0" err="1" smtClean="0">
                <a:solidFill>
                  <a:srgbClr val="000000"/>
                </a:solidFill>
                <a:latin typeface="Showcard Gothic" pitchFamily="82" charset="0"/>
              </a:rPr>
              <a:t>Frases</a:t>
            </a:r>
            <a:r>
              <a:rPr lang="en-GB" sz="4000" dirty="0" smtClean="0">
                <a:solidFill>
                  <a:srgbClr val="000000"/>
                </a:solidFill>
                <a:latin typeface="Showcard Gothic" pitchFamily="82" charset="0"/>
              </a:rPr>
              <a:t> </a:t>
            </a:r>
            <a:r>
              <a:rPr lang="en-GB" sz="4000" dirty="0" smtClean="0">
                <a:solidFill>
                  <a:srgbClr val="FF0000"/>
                </a:solidFill>
                <a:latin typeface="Showcard Gothic" pitchFamily="82" charset="0"/>
              </a:rPr>
              <a:t>NEGATIVAS</a:t>
            </a:r>
            <a:endParaRPr lang="en-GB" sz="4000" dirty="0">
              <a:solidFill>
                <a:srgbClr val="FF0000"/>
              </a:solidFill>
              <a:latin typeface="Showcard Gothic" pitchFamily="82" charset="0"/>
            </a:endParaRPr>
          </a:p>
        </p:txBody>
      </p:sp>
      <p:sp>
        <p:nvSpPr>
          <p:cNvPr id="11267" name="Text Box 41"/>
          <p:cNvSpPr txBox="1">
            <a:spLocks noChangeArrowheads="1"/>
          </p:cNvSpPr>
          <p:nvPr/>
        </p:nvSpPr>
        <p:spPr bwMode="auto">
          <a:xfrm>
            <a:off x="0" y="862299"/>
            <a:ext cx="8358188" cy="461665"/>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buFont typeface="Wingdings" panose="05000000000000000000" pitchFamily="2" charset="2"/>
              <a:buChar char="§"/>
            </a:pPr>
            <a:r>
              <a:rPr lang="es-ES" sz="2400" dirty="0">
                <a:solidFill>
                  <a:srgbClr val="FF0000"/>
                </a:solidFill>
                <a:latin typeface="Calibri"/>
              </a:rPr>
              <a:t>Mi hermano y yo tenemos una relación muy problemática. 3</a:t>
            </a:r>
          </a:p>
        </p:txBody>
      </p:sp>
      <p:sp>
        <p:nvSpPr>
          <p:cNvPr id="11268" name="Text Box 42"/>
          <p:cNvSpPr txBox="1">
            <a:spLocks noChangeArrowheads="1"/>
          </p:cNvSpPr>
          <p:nvPr/>
        </p:nvSpPr>
        <p:spPr bwMode="auto">
          <a:xfrm>
            <a:off x="0" y="2543954"/>
            <a:ext cx="84682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buFont typeface="Wingdings" panose="05000000000000000000" pitchFamily="2" charset="2"/>
              <a:buChar char="§"/>
              <a:defRPr/>
            </a:pPr>
            <a:r>
              <a:rPr lang="es-ES" sz="2400" dirty="0">
                <a:solidFill>
                  <a:srgbClr val="FF0000"/>
                </a:solidFill>
                <a:latin typeface="Calibri"/>
              </a:rPr>
              <a:t>Me llevo bastante mal con mi hermana Rita. Soy muy optimista</a:t>
            </a:r>
            <a:r>
              <a:rPr lang="es-ES" sz="2400" dirty="0" smtClean="0">
                <a:solidFill>
                  <a:srgbClr val="FF0000"/>
                </a:solidFill>
                <a:latin typeface="Calibri"/>
              </a:rPr>
              <a:t>.</a:t>
            </a:r>
          </a:p>
          <a:p>
            <a:pPr eaLnBrk="1" hangingPunct="1">
              <a:defRPr/>
            </a:pPr>
            <a:r>
              <a:rPr lang="es-ES" sz="2400" dirty="0">
                <a:solidFill>
                  <a:srgbClr val="FF0000"/>
                </a:solidFill>
                <a:latin typeface="Calibri"/>
              </a:rPr>
              <a:t> </a:t>
            </a:r>
            <a:r>
              <a:rPr lang="es-ES" sz="2400" dirty="0" smtClean="0">
                <a:solidFill>
                  <a:srgbClr val="FF0000"/>
                </a:solidFill>
                <a:latin typeface="Calibri"/>
              </a:rPr>
              <a:t>    </a:t>
            </a:r>
            <a:r>
              <a:rPr lang="es-ES" sz="2400" dirty="0">
                <a:solidFill>
                  <a:srgbClr val="FF0000"/>
                </a:solidFill>
                <a:latin typeface="Calibri"/>
              </a:rPr>
              <a:t>Pero Rita es súper pesimista. 7</a:t>
            </a:r>
          </a:p>
          <a:p>
            <a:pPr eaLnBrk="1" fontAlgn="base" hangingPunct="1">
              <a:spcBef>
                <a:spcPct val="0"/>
              </a:spcBef>
              <a:spcAft>
                <a:spcPct val="0"/>
              </a:spcAft>
            </a:pPr>
            <a:endParaRPr lang="en-GB" sz="2400" dirty="0">
              <a:solidFill>
                <a:srgbClr val="FF0000"/>
              </a:solidFill>
              <a:latin typeface="Comic Sans MS" pitchFamily="66" charset="0"/>
              <a:cs typeface="Arial" pitchFamily="34" charset="0"/>
            </a:endParaRPr>
          </a:p>
        </p:txBody>
      </p:sp>
      <p:sp>
        <p:nvSpPr>
          <p:cNvPr id="11269" name="Text Box 44"/>
          <p:cNvSpPr txBox="1">
            <a:spLocks noChangeArrowheads="1"/>
          </p:cNvSpPr>
          <p:nvPr/>
        </p:nvSpPr>
        <p:spPr bwMode="auto">
          <a:xfrm>
            <a:off x="0" y="4283675"/>
            <a:ext cx="824757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buFont typeface="Wingdings" panose="05000000000000000000" pitchFamily="2" charset="2"/>
              <a:buChar char="§"/>
              <a:defRPr/>
            </a:pPr>
            <a:r>
              <a:rPr lang="es-ES" sz="2400" dirty="0">
                <a:solidFill>
                  <a:srgbClr val="FF0000"/>
                </a:solidFill>
                <a:latin typeface="Calibri"/>
              </a:rPr>
              <a:t>No estoy satisfecho con la relación que tengo con mis padres. </a:t>
            </a:r>
            <a:endParaRPr lang="es-ES" sz="2400" dirty="0" smtClean="0">
              <a:solidFill>
                <a:srgbClr val="FF0000"/>
              </a:solidFill>
              <a:latin typeface="Calibri"/>
            </a:endParaRPr>
          </a:p>
          <a:p>
            <a:pPr eaLnBrk="1" hangingPunct="1">
              <a:defRPr/>
            </a:pPr>
            <a:r>
              <a:rPr lang="es-ES" sz="2400" dirty="0">
                <a:solidFill>
                  <a:srgbClr val="FF0000"/>
                </a:solidFill>
                <a:latin typeface="Calibri"/>
              </a:rPr>
              <a:t> </a:t>
            </a:r>
            <a:r>
              <a:rPr lang="es-ES" sz="2400" dirty="0" smtClean="0">
                <a:solidFill>
                  <a:srgbClr val="FF0000"/>
                </a:solidFill>
                <a:latin typeface="Calibri"/>
              </a:rPr>
              <a:t>    Mis </a:t>
            </a:r>
            <a:r>
              <a:rPr lang="es-ES" sz="2400" dirty="0">
                <a:solidFill>
                  <a:srgbClr val="FF0000"/>
                </a:solidFill>
                <a:latin typeface="Calibri"/>
              </a:rPr>
              <a:t>padres nunca me escuchan. 11</a:t>
            </a:r>
          </a:p>
        </p:txBody>
      </p:sp>
      <p:sp>
        <p:nvSpPr>
          <p:cNvPr id="12345" name="Text Box 57"/>
          <p:cNvSpPr txBox="1">
            <a:spLocks noChangeArrowheads="1"/>
          </p:cNvSpPr>
          <p:nvPr/>
        </p:nvSpPr>
        <p:spPr bwMode="auto">
          <a:xfrm>
            <a:off x="360164" y="1556792"/>
            <a:ext cx="86044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2400" dirty="0" smtClean="0">
                <a:solidFill>
                  <a:srgbClr val="000000"/>
                </a:solidFill>
                <a:latin typeface="Calibri" panose="020F0502020204030204" pitchFamily="34" charset="0"/>
                <a:cs typeface="Arial" pitchFamily="34" charset="0"/>
              </a:rPr>
              <a:t>My brother and I have a very problematic relationship.</a:t>
            </a:r>
            <a:endParaRPr lang="en-US" sz="2400" dirty="0">
              <a:solidFill>
                <a:srgbClr val="000000"/>
              </a:solidFill>
              <a:latin typeface="Calibri" panose="020F0502020204030204" pitchFamily="34" charset="0"/>
              <a:cs typeface="Arial" pitchFamily="34" charset="0"/>
            </a:endParaRPr>
          </a:p>
        </p:txBody>
      </p:sp>
      <p:sp>
        <p:nvSpPr>
          <p:cNvPr id="12346" name="Text Box 58"/>
          <p:cNvSpPr txBox="1">
            <a:spLocks noChangeArrowheads="1"/>
          </p:cNvSpPr>
          <p:nvPr/>
        </p:nvSpPr>
        <p:spPr bwMode="auto">
          <a:xfrm>
            <a:off x="360164" y="3452678"/>
            <a:ext cx="720139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s-ES_tradnl" sz="2400" dirty="0" smtClean="0">
                <a:solidFill>
                  <a:srgbClr val="000000"/>
                </a:solidFill>
                <a:latin typeface="Calibri" panose="020F0502020204030204" pitchFamily="34" charset="0"/>
              </a:rPr>
              <a:t>I </a:t>
            </a:r>
            <a:r>
              <a:rPr lang="es-ES_tradnl" sz="2400" dirty="0" err="1" smtClean="0">
                <a:solidFill>
                  <a:srgbClr val="000000"/>
                </a:solidFill>
                <a:latin typeface="Calibri" panose="020F0502020204030204" pitchFamily="34" charset="0"/>
              </a:rPr>
              <a:t>don´t</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get</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along</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with</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my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sister</a:t>
            </a:r>
            <a:r>
              <a:rPr lang="es-ES_tradnl" sz="2400" dirty="0" smtClean="0">
                <a:solidFill>
                  <a:srgbClr val="000000"/>
                </a:solidFill>
                <a:latin typeface="Calibri" panose="020F0502020204030204" pitchFamily="34" charset="0"/>
              </a:rPr>
              <a:t> Rita. </a:t>
            </a:r>
            <a:r>
              <a:rPr lang="es-ES_tradnl" sz="2400" dirty="0" err="1" smtClean="0">
                <a:solidFill>
                  <a:srgbClr val="000000"/>
                </a:solidFill>
                <a:latin typeface="Calibri" panose="020F0502020204030204" pitchFamily="34" charset="0"/>
              </a:rPr>
              <a:t>I´m</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very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optimistic</a:t>
            </a:r>
            <a:r>
              <a:rPr lang="es-ES_tradnl" sz="2400" dirty="0" smtClean="0">
                <a:solidFill>
                  <a:srgbClr val="000000"/>
                </a:solidFill>
                <a:latin typeface="Calibri" panose="020F0502020204030204" pitchFamily="34" charset="0"/>
              </a:rPr>
              <a:t>. </a:t>
            </a:r>
          </a:p>
          <a:p>
            <a:pPr marL="0" indent="0" eaLnBrk="1" fontAlgn="base" hangingPunct="1">
              <a:spcBef>
                <a:spcPct val="0"/>
              </a:spcBef>
              <a:spcAft>
                <a:spcPct val="0"/>
              </a:spcAft>
            </a:pPr>
            <a:r>
              <a:rPr lang="es-ES_tradnl" sz="2400" dirty="0" err="1" smtClean="0">
                <a:solidFill>
                  <a:srgbClr val="000000"/>
                </a:solidFill>
                <a:latin typeface="Calibri" panose="020F0502020204030204" pitchFamily="34" charset="0"/>
              </a:rPr>
              <a:t>But</a:t>
            </a:r>
            <a:r>
              <a:rPr lang="es-ES_tradnl" sz="2400" dirty="0" smtClean="0">
                <a:solidFill>
                  <a:srgbClr val="000000"/>
                </a:solidFill>
                <a:latin typeface="Calibri" panose="020F0502020204030204" pitchFamily="34" charset="0"/>
              </a:rPr>
              <a:t> Rita </a:t>
            </a:r>
            <a:r>
              <a:rPr lang="es-ES_tradnl" sz="2400" dirty="0" err="1" smtClean="0">
                <a:solidFill>
                  <a:srgbClr val="000000"/>
                </a:solidFill>
                <a:latin typeface="Calibri" panose="020F0502020204030204" pitchFamily="34" charset="0"/>
              </a:rPr>
              <a:t>is</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very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pessimistic</a:t>
            </a:r>
            <a:r>
              <a:rPr lang="es-ES_tradnl" sz="2400" dirty="0" smtClean="0">
                <a:solidFill>
                  <a:srgbClr val="000000"/>
                </a:solidFill>
                <a:latin typeface="Calibri" panose="020F0502020204030204" pitchFamily="34" charset="0"/>
              </a:rPr>
              <a:t>.</a:t>
            </a:r>
            <a:endParaRPr lang="es-ES_tradnl" sz="2400" dirty="0">
              <a:solidFill>
                <a:srgbClr val="000000"/>
              </a:solidFill>
              <a:latin typeface="Calibri" panose="020F0502020204030204" pitchFamily="34" charset="0"/>
            </a:endParaRPr>
          </a:p>
        </p:txBody>
      </p:sp>
      <p:sp>
        <p:nvSpPr>
          <p:cNvPr id="12347" name="Text Box 59"/>
          <p:cNvSpPr txBox="1">
            <a:spLocks noChangeArrowheads="1"/>
          </p:cNvSpPr>
          <p:nvPr/>
        </p:nvSpPr>
        <p:spPr bwMode="auto">
          <a:xfrm>
            <a:off x="431732" y="5245749"/>
            <a:ext cx="70266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s-ES_tradnl" sz="2400" dirty="0" err="1" smtClean="0">
                <a:solidFill>
                  <a:srgbClr val="000000"/>
                </a:solidFill>
                <a:latin typeface="Calibri" panose="020F0502020204030204" pitchFamily="34" charset="0"/>
              </a:rPr>
              <a:t>I´m</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not</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satisfied</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with</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the</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relationship</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with</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my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parents</a:t>
            </a:r>
            <a:r>
              <a:rPr lang="es-ES_tradnl" sz="2400" dirty="0" smtClean="0">
                <a:solidFill>
                  <a:srgbClr val="000000"/>
                </a:solidFill>
                <a:latin typeface="Calibri" panose="020F0502020204030204" pitchFamily="34" charset="0"/>
              </a:rPr>
              <a:t>.</a:t>
            </a:r>
          </a:p>
          <a:p>
            <a:pPr marL="0" indent="0" eaLnBrk="1" fontAlgn="base" hangingPunct="1">
              <a:spcBef>
                <a:spcPct val="0"/>
              </a:spcBef>
              <a:spcAft>
                <a:spcPct val="0"/>
              </a:spcAft>
            </a:pP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They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never</a:t>
            </a:r>
            <a:r>
              <a:rPr lang="es-ES_tradnl" sz="2400" dirty="0" smtClean="0">
                <a:solidFill>
                  <a:srgbClr val="000000"/>
                </a:solidFill>
                <a:latin typeface="Calibri" panose="020F0502020204030204" pitchFamily="34" charset="0"/>
              </a:rPr>
              <a:t> listen </a:t>
            </a:r>
            <a:r>
              <a:rPr lang="es-ES_tradnl" sz="2400" dirty="0" err="1" smtClean="0">
                <a:solidFill>
                  <a:srgbClr val="000000"/>
                </a:solidFill>
                <a:latin typeface="Calibri" panose="020F0502020204030204" pitchFamily="34" charset="0"/>
              </a:rPr>
              <a:t>to</a:t>
            </a:r>
            <a:r>
              <a:rPr lang="es-ES_tradnl" sz="2400" dirty="0" smtClean="0">
                <a:solidFill>
                  <a:srgbClr val="000000"/>
                </a:solidFill>
                <a:latin typeface="Calibri" panose="020F0502020204030204" pitchFamily="34" charset="0"/>
              </a:rPr>
              <a:t> me</a:t>
            </a:r>
            <a:r>
              <a:rPr lang="es-ES_tradnl" dirty="0" smtClean="0">
                <a:solidFill>
                  <a:srgbClr val="000000"/>
                </a:solidFill>
              </a:rPr>
              <a:t>. </a:t>
            </a:r>
            <a:endParaRPr lang="es-ES_tradnl" dirty="0">
              <a:solidFill>
                <a:srgbClr val="000000"/>
              </a:solidFill>
            </a:endParaRPr>
          </a:p>
        </p:txBody>
      </p:sp>
    </p:spTree>
    <p:extLst>
      <p:ext uri="{BB962C8B-B14F-4D97-AF65-F5344CB8AC3E}">
        <p14:creationId xmlns:p14="http://schemas.microsoft.com/office/powerpoint/2010/main" val="747841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345"/>
                                        </p:tgtEl>
                                        <p:attrNameLst>
                                          <p:attrName>style.visibility</p:attrName>
                                        </p:attrNameLst>
                                      </p:cBhvr>
                                      <p:to>
                                        <p:strVal val="visible"/>
                                      </p:to>
                                    </p:set>
                                    <p:anim calcmode="lin" valueType="num">
                                      <p:cBhvr>
                                        <p:cTn id="7" dur="500" fill="hold"/>
                                        <p:tgtEl>
                                          <p:spTgt spid="12345"/>
                                        </p:tgtEl>
                                        <p:attrNameLst>
                                          <p:attrName>ppt_w</p:attrName>
                                        </p:attrNameLst>
                                      </p:cBhvr>
                                      <p:tavLst>
                                        <p:tav tm="0">
                                          <p:val>
                                            <p:fltVal val="0"/>
                                          </p:val>
                                        </p:tav>
                                        <p:tav tm="100000">
                                          <p:val>
                                            <p:strVal val="#ppt_w"/>
                                          </p:val>
                                        </p:tav>
                                      </p:tavLst>
                                    </p:anim>
                                    <p:anim calcmode="lin" valueType="num">
                                      <p:cBhvr>
                                        <p:cTn id="8" dur="500" fill="hold"/>
                                        <p:tgtEl>
                                          <p:spTgt spid="1234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346"/>
                                        </p:tgtEl>
                                        <p:attrNameLst>
                                          <p:attrName>style.visibility</p:attrName>
                                        </p:attrNameLst>
                                      </p:cBhvr>
                                      <p:to>
                                        <p:strVal val="visible"/>
                                      </p:to>
                                    </p:set>
                                    <p:anim calcmode="lin" valueType="num">
                                      <p:cBhvr>
                                        <p:cTn id="13" dur="500" fill="hold"/>
                                        <p:tgtEl>
                                          <p:spTgt spid="12346"/>
                                        </p:tgtEl>
                                        <p:attrNameLst>
                                          <p:attrName>ppt_w</p:attrName>
                                        </p:attrNameLst>
                                      </p:cBhvr>
                                      <p:tavLst>
                                        <p:tav tm="0">
                                          <p:val>
                                            <p:fltVal val="0"/>
                                          </p:val>
                                        </p:tav>
                                        <p:tav tm="100000">
                                          <p:val>
                                            <p:strVal val="#ppt_w"/>
                                          </p:val>
                                        </p:tav>
                                      </p:tavLst>
                                    </p:anim>
                                    <p:anim calcmode="lin" valueType="num">
                                      <p:cBhvr>
                                        <p:cTn id="14" dur="500" fill="hold"/>
                                        <p:tgtEl>
                                          <p:spTgt spid="1234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347"/>
                                        </p:tgtEl>
                                        <p:attrNameLst>
                                          <p:attrName>style.visibility</p:attrName>
                                        </p:attrNameLst>
                                      </p:cBhvr>
                                      <p:to>
                                        <p:strVal val="visible"/>
                                      </p:to>
                                    </p:set>
                                    <p:anim calcmode="lin" valueType="num">
                                      <p:cBhvr>
                                        <p:cTn id="19" dur="500" fill="hold"/>
                                        <p:tgtEl>
                                          <p:spTgt spid="12347"/>
                                        </p:tgtEl>
                                        <p:attrNameLst>
                                          <p:attrName>ppt_w</p:attrName>
                                        </p:attrNameLst>
                                      </p:cBhvr>
                                      <p:tavLst>
                                        <p:tav tm="0">
                                          <p:val>
                                            <p:fltVal val="0"/>
                                          </p:val>
                                        </p:tav>
                                        <p:tav tm="100000">
                                          <p:val>
                                            <p:strVal val="#ppt_w"/>
                                          </p:val>
                                        </p:tav>
                                      </p:tavLst>
                                    </p:anim>
                                    <p:anim calcmode="lin" valueType="num">
                                      <p:cBhvr>
                                        <p:cTn id="20" dur="500" fill="hold"/>
                                        <p:tgtEl>
                                          <p:spTgt spid="123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5" grpId="0"/>
      <p:bldP spid="12346" grpId="0"/>
      <p:bldP spid="1234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4968552" cy="372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284984"/>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63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4824536" cy="361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023574"/>
            <a:ext cx="4824536" cy="361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5708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WordArt 4" descr="Narrow vertical"/>
          <p:cNvSpPr>
            <a:spLocks noChangeArrowheads="1" noChangeShapeType="1" noTextEdit="1"/>
          </p:cNvSpPr>
          <p:nvPr/>
        </p:nvSpPr>
        <p:spPr bwMode="auto">
          <a:xfrm>
            <a:off x="250825" y="188913"/>
            <a:ext cx="1924050" cy="1084262"/>
          </a:xfrm>
          <a:prstGeom prst="rect">
            <a:avLst/>
          </a:prstGeom>
        </p:spPr>
        <p:txBody>
          <a:bodyPr wrap="none" fromWordArt="1">
            <a:prstTxWarp prst="textCurveUp">
              <a:avLst>
                <a:gd name="adj" fmla="val 40356"/>
              </a:avLst>
            </a:prstTxWarp>
          </a:bodyPr>
          <a:lstStyle/>
          <a:p>
            <a:pPr algn="ctr"/>
            <a:endParaRPr lang="en-GB"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endParaRPr>
          </a:p>
        </p:txBody>
      </p:sp>
      <p:sp>
        <p:nvSpPr>
          <p:cNvPr id="64515" name="Text Box 5"/>
          <p:cNvSpPr txBox="1">
            <a:spLocks noChangeArrowheads="1"/>
          </p:cNvSpPr>
          <p:nvPr/>
        </p:nvSpPr>
        <p:spPr bwMode="auto">
          <a:xfrm>
            <a:off x="1408511" y="-11078"/>
            <a:ext cx="6265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s-ES" sz="3200" u="sng" dirty="0">
                <a:solidFill>
                  <a:prstClr val="black"/>
                </a:solidFill>
                <a:cs typeface="Arial" pitchFamily="34" charset="0"/>
              </a:rPr>
              <a:t>¿Cómo te llevas con tu familia? </a:t>
            </a:r>
            <a:endParaRPr lang="en-GB" sz="3200" u="sng" dirty="0">
              <a:solidFill>
                <a:prstClr val="black"/>
              </a:solidFill>
              <a:cs typeface="Arial" pitchFamily="34" charset="0"/>
            </a:endParaRPr>
          </a:p>
        </p:txBody>
      </p:sp>
      <p:sp>
        <p:nvSpPr>
          <p:cNvPr id="64516" name="Text Box 6"/>
          <p:cNvSpPr txBox="1">
            <a:spLocks noChangeArrowheads="1"/>
          </p:cNvSpPr>
          <p:nvPr/>
        </p:nvSpPr>
        <p:spPr bwMode="auto">
          <a:xfrm>
            <a:off x="6699358" y="1317010"/>
            <a:ext cx="2444641" cy="44012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GB" sz="1600" b="1" dirty="0" smtClean="0">
                <a:solidFill>
                  <a:prstClr val="black"/>
                </a:solidFill>
                <a:cs typeface="Arial" pitchFamily="34" charset="0"/>
              </a:rPr>
              <a:t>Justo/a </a:t>
            </a:r>
            <a:r>
              <a:rPr lang="en-GB" sz="1600" b="1" dirty="0" smtClean="0">
                <a:solidFill>
                  <a:srgbClr val="FF0000"/>
                </a:solidFill>
                <a:cs typeface="Arial" pitchFamily="34" charset="0"/>
              </a:rPr>
              <a:t>fair</a:t>
            </a:r>
            <a:endParaRPr lang="en-GB" sz="1600" b="1" dirty="0">
              <a:solidFill>
                <a:srgbClr val="FF0000"/>
              </a:solidFill>
              <a:cs typeface="Arial" pitchFamily="34" charset="0"/>
            </a:endParaRPr>
          </a:p>
          <a:p>
            <a:pPr>
              <a:spcBef>
                <a:spcPct val="50000"/>
              </a:spcBef>
            </a:pPr>
            <a:r>
              <a:rPr lang="en-GB" sz="1600" b="1" dirty="0" err="1" smtClean="0">
                <a:solidFill>
                  <a:prstClr val="black"/>
                </a:solidFill>
                <a:cs typeface="Arial" pitchFamily="34" charset="0"/>
              </a:rPr>
              <a:t>Estricto</a:t>
            </a:r>
            <a:r>
              <a:rPr lang="en-GB" sz="1600" b="1" dirty="0" smtClean="0">
                <a:solidFill>
                  <a:prstClr val="black"/>
                </a:solidFill>
                <a:cs typeface="Arial" pitchFamily="34" charset="0"/>
              </a:rPr>
              <a:t> </a:t>
            </a:r>
            <a:r>
              <a:rPr lang="en-GB" sz="1600" b="1" dirty="0" smtClean="0">
                <a:solidFill>
                  <a:srgbClr val="FF0000"/>
                </a:solidFill>
                <a:cs typeface="Arial" pitchFamily="34" charset="0"/>
              </a:rPr>
              <a:t>strict</a:t>
            </a:r>
            <a:endParaRPr lang="en-GB" sz="1600" b="1" dirty="0">
              <a:solidFill>
                <a:srgbClr val="FF0000"/>
              </a:solidFill>
              <a:cs typeface="Arial" pitchFamily="34" charset="0"/>
            </a:endParaRPr>
          </a:p>
          <a:p>
            <a:pPr>
              <a:spcBef>
                <a:spcPct val="50000"/>
              </a:spcBef>
            </a:pPr>
            <a:r>
              <a:rPr lang="en-GB" sz="1600" b="1" dirty="0" err="1" smtClean="0">
                <a:solidFill>
                  <a:prstClr val="black"/>
                </a:solidFill>
                <a:cs typeface="Arial" pitchFamily="34" charset="0"/>
              </a:rPr>
              <a:t>Simpático</a:t>
            </a:r>
            <a:r>
              <a:rPr lang="en-GB" sz="1600" b="1" dirty="0" smtClean="0">
                <a:solidFill>
                  <a:prstClr val="black"/>
                </a:solidFill>
                <a:cs typeface="Arial" pitchFamily="34" charset="0"/>
              </a:rPr>
              <a:t> </a:t>
            </a:r>
            <a:r>
              <a:rPr lang="en-GB" sz="1600" b="1" dirty="0" smtClean="0">
                <a:solidFill>
                  <a:srgbClr val="FF0000"/>
                </a:solidFill>
                <a:cs typeface="Arial" pitchFamily="34" charset="0"/>
              </a:rPr>
              <a:t>friendly</a:t>
            </a:r>
            <a:endParaRPr lang="en-GB" sz="1600" b="1" dirty="0">
              <a:solidFill>
                <a:srgbClr val="FF0000"/>
              </a:solidFill>
              <a:cs typeface="Arial" pitchFamily="34" charset="0"/>
            </a:endParaRPr>
          </a:p>
          <a:p>
            <a:pPr>
              <a:spcBef>
                <a:spcPct val="50000"/>
              </a:spcBef>
            </a:pPr>
            <a:r>
              <a:rPr lang="en-GB" sz="1600" b="1" dirty="0" err="1" smtClean="0">
                <a:solidFill>
                  <a:prstClr val="black"/>
                </a:solidFill>
                <a:cs typeface="Arial" pitchFamily="34" charset="0"/>
              </a:rPr>
              <a:t>Paciente</a:t>
            </a:r>
            <a:r>
              <a:rPr lang="en-GB" sz="1600" b="1" dirty="0" smtClean="0">
                <a:solidFill>
                  <a:prstClr val="black"/>
                </a:solidFill>
                <a:cs typeface="Arial" pitchFamily="34" charset="0"/>
              </a:rPr>
              <a:t> </a:t>
            </a:r>
            <a:r>
              <a:rPr lang="en-GB" sz="1600" b="1" dirty="0" smtClean="0">
                <a:solidFill>
                  <a:srgbClr val="FF0000"/>
                </a:solidFill>
                <a:cs typeface="Arial" pitchFamily="34" charset="0"/>
              </a:rPr>
              <a:t>patient </a:t>
            </a:r>
            <a:endParaRPr lang="en-GB" sz="1600" b="1" dirty="0">
              <a:solidFill>
                <a:srgbClr val="FF0000"/>
              </a:solidFill>
              <a:cs typeface="Arial" pitchFamily="34" charset="0"/>
            </a:endParaRPr>
          </a:p>
          <a:p>
            <a:pPr>
              <a:spcBef>
                <a:spcPct val="50000"/>
              </a:spcBef>
            </a:pPr>
            <a:r>
              <a:rPr lang="en-GB" sz="1600" b="1" dirty="0" err="1" smtClean="0">
                <a:solidFill>
                  <a:prstClr val="black"/>
                </a:solidFill>
                <a:cs typeface="Arial" pitchFamily="34" charset="0"/>
              </a:rPr>
              <a:t>Tímido</a:t>
            </a:r>
            <a:r>
              <a:rPr lang="en-GB" sz="1600" b="1" dirty="0" smtClean="0">
                <a:solidFill>
                  <a:prstClr val="black"/>
                </a:solidFill>
                <a:cs typeface="Arial" pitchFamily="34" charset="0"/>
              </a:rPr>
              <a:t> </a:t>
            </a:r>
            <a:r>
              <a:rPr lang="en-GB" sz="1600" b="1" dirty="0" smtClean="0">
                <a:solidFill>
                  <a:srgbClr val="FF0000"/>
                </a:solidFill>
                <a:cs typeface="Arial" pitchFamily="34" charset="0"/>
              </a:rPr>
              <a:t>shy</a:t>
            </a:r>
            <a:endParaRPr lang="en-GB" sz="1600" b="1" dirty="0">
              <a:solidFill>
                <a:srgbClr val="FF0000"/>
              </a:solidFill>
              <a:cs typeface="Arial" pitchFamily="34" charset="0"/>
            </a:endParaRPr>
          </a:p>
          <a:p>
            <a:pPr>
              <a:spcBef>
                <a:spcPct val="50000"/>
              </a:spcBef>
            </a:pPr>
            <a:r>
              <a:rPr lang="en-GB" sz="1600" b="1" dirty="0" err="1" smtClean="0">
                <a:solidFill>
                  <a:prstClr val="black"/>
                </a:solidFill>
                <a:cs typeface="Arial" pitchFamily="34" charset="0"/>
              </a:rPr>
              <a:t>Organizado</a:t>
            </a:r>
            <a:r>
              <a:rPr lang="en-GB" sz="1600" b="1" dirty="0" smtClean="0">
                <a:solidFill>
                  <a:prstClr val="black"/>
                </a:solidFill>
                <a:cs typeface="Arial" pitchFamily="34" charset="0"/>
              </a:rPr>
              <a:t> </a:t>
            </a:r>
            <a:r>
              <a:rPr lang="en-GB" sz="1600" b="1" dirty="0" smtClean="0">
                <a:solidFill>
                  <a:srgbClr val="FF0000"/>
                </a:solidFill>
                <a:cs typeface="Arial" pitchFamily="34" charset="0"/>
              </a:rPr>
              <a:t>organized</a:t>
            </a:r>
            <a:endParaRPr lang="en-GB" sz="1600" b="1" dirty="0">
              <a:solidFill>
                <a:srgbClr val="FF0000"/>
              </a:solidFill>
              <a:cs typeface="Arial" pitchFamily="34" charset="0"/>
            </a:endParaRPr>
          </a:p>
          <a:p>
            <a:pPr>
              <a:spcBef>
                <a:spcPct val="50000"/>
              </a:spcBef>
            </a:pPr>
            <a:r>
              <a:rPr lang="en-GB" sz="1600" b="1" dirty="0" err="1" smtClean="0">
                <a:solidFill>
                  <a:prstClr val="black"/>
                </a:solidFill>
                <a:cs typeface="Arial" pitchFamily="34" charset="0"/>
              </a:rPr>
              <a:t>Antipático</a:t>
            </a:r>
            <a:r>
              <a:rPr lang="en-GB" sz="1600" b="1" dirty="0" smtClean="0">
                <a:solidFill>
                  <a:prstClr val="black"/>
                </a:solidFill>
                <a:cs typeface="Arial" pitchFamily="34" charset="0"/>
              </a:rPr>
              <a:t> </a:t>
            </a:r>
            <a:r>
              <a:rPr lang="en-GB" sz="1600" b="1" dirty="0" smtClean="0">
                <a:solidFill>
                  <a:srgbClr val="FF0000"/>
                </a:solidFill>
                <a:cs typeface="Arial" pitchFamily="34" charset="0"/>
              </a:rPr>
              <a:t>unfriendly</a:t>
            </a:r>
            <a:endParaRPr lang="en-GB" sz="1600" b="1" dirty="0">
              <a:solidFill>
                <a:srgbClr val="FF0000"/>
              </a:solidFill>
              <a:cs typeface="Arial" pitchFamily="34" charset="0"/>
            </a:endParaRPr>
          </a:p>
          <a:p>
            <a:pPr>
              <a:spcBef>
                <a:spcPct val="50000"/>
              </a:spcBef>
            </a:pPr>
            <a:r>
              <a:rPr lang="en-GB" sz="1600" b="1" dirty="0" smtClean="0">
                <a:solidFill>
                  <a:prstClr val="black"/>
                </a:solidFill>
                <a:cs typeface="Arial" pitchFamily="34" charset="0"/>
              </a:rPr>
              <a:t>Bueno </a:t>
            </a:r>
            <a:r>
              <a:rPr lang="en-GB" sz="1600" b="1" dirty="0" smtClean="0">
                <a:solidFill>
                  <a:srgbClr val="FF0000"/>
                </a:solidFill>
                <a:cs typeface="Arial" pitchFamily="34" charset="0"/>
              </a:rPr>
              <a:t>nice</a:t>
            </a:r>
            <a:endParaRPr lang="en-GB" sz="1600" b="1" dirty="0">
              <a:solidFill>
                <a:srgbClr val="FF0000"/>
              </a:solidFill>
              <a:cs typeface="Arial" pitchFamily="34" charset="0"/>
            </a:endParaRPr>
          </a:p>
          <a:p>
            <a:pPr>
              <a:spcBef>
                <a:spcPct val="50000"/>
              </a:spcBef>
            </a:pPr>
            <a:r>
              <a:rPr lang="en-GB" sz="1600" b="1" dirty="0" err="1" smtClean="0">
                <a:solidFill>
                  <a:prstClr val="black"/>
                </a:solidFill>
                <a:cs typeface="Arial" pitchFamily="34" charset="0"/>
              </a:rPr>
              <a:t>Moderno</a:t>
            </a:r>
            <a:r>
              <a:rPr lang="en-GB" sz="1600" b="1" dirty="0" smtClean="0">
                <a:solidFill>
                  <a:prstClr val="black"/>
                </a:solidFill>
                <a:cs typeface="Arial" pitchFamily="34" charset="0"/>
              </a:rPr>
              <a:t> </a:t>
            </a:r>
            <a:r>
              <a:rPr lang="en-GB" sz="1600" b="1" dirty="0" smtClean="0">
                <a:solidFill>
                  <a:srgbClr val="FF0000"/>
                </a:solidFill>
                <a:cs typeface="Arial" pitchFamily="34" charset="0"/>
              </a:rPr>
              <a:t>modern</a:t>
            </a:r>
            <a:endParaRPr lang="en-GB" sz="1600" b="1" dirty="0">
              <a:solidFill>
                <a:srgbClr val="FF0000"/>
              </a:solidFill>
              <a:cs typeface="Arial" pitchFamily="34" charset="0"/>
            </a:endParaRPr>
          </a:p>
          <a:p>
            <a:pPr>
              <a:spcBef>
                <a:spcPct val="50000"/>
              </a:spcBef>
            </a:pPr>
            <a:r>
              <a:rPr lang="en-GB" sz="1600" b="1" dirty="0" err="1" smtClean="0">
                <a:solidFill>
                  <a:prstClr val="black"/>
                </a:solidFill>
                <a:cs typeface="Arial" pitchFamily="34" charset="0"/>
              </a:rPr>
              <a:t>Anticuado</a:t>
            </a:r>
            <a:r>
              <a:rPr lang="en-GB" sz="1600" b="1" dirty="0" smtClean="0">
                <a:solidFill>
                  <a:prstClr val="black"/>
                </a:solidFill>
                <a:cs typeface="Arial" pitchFamily="34" charset="0"/>
              </a:rPr>
              <a:t> </a:t>
            </a:r>
            <a:r>
              <a:rPr lang="en-GB" sz="1600" b="1" dirty="0" err="1" smtClean="0">
                <a:solidFill>
                  <a:srgbClr val="FF0000"/>
                </a:solidFill>
                <a:cs typeface="Arial" pitchFamily="34" charset="0"/>
              </a:rPr>
              <a:t>oldfashion</a:t>
            </a:r>
            <a:endParaRPr lang="en-GB" sz="1600" b="1" dirty="0" smtClean="0">
              <a:solidFill>
                <a:srgbClr val="FF0000"/>
              </a:solidFill>
              <a:cs typeface="Arial" pitchFamily="34" charset="0"/>
            </a:endParaRPr>
          </a:p>
          <a:p>
            <a:pPr>
              <a:spcBef>
                <a:spcPct val="50000"/>
              </a:spcBef>
            </a:pPr>
            <a:r>
              <a:rPr lang="en-GB" sz="1600" b="1" dirty="0" err="1" smtClean="0">
                <a:solidFill>
                  <a:prstClr val="black"/>
                </a:solidFill>
                <a:cs typeface="Arial" pitchFamily="34" charset="0"/>
              </a:rPr>
              <a:t>Enérgico</a:t>
            </a:r>
            <a:r>
              <a:rPr lang="en-GB" sz="1600" b="1" dirty="0" smtClean="0">
                <a:solidFill>
                  <a:prstClr val="black"/>
                </a:solidFill>
                <a:cs typeface="Arial" pitchFamily="34" charset="0"/>
              </a:rPr>
              <a:t> </a:t>
            </a:r>
            <a:r>
              <a:rPr lang="en-GB" sz="1600" b="1" dirty="0" smtClean="0">
                <a:solidFill>
                  <a:srgbClr val="FF0000"/>
                </a:solidFill>
                <a:cs typeface="Arial" pitchFamily="34" charset="0"/>
              </a:rPr>
              <a:t>firm</a:t>
            </a:r>
            <a:endParaRPr lang="en-GB" sz="1600" b="1" dirty="0">
              <a:solidFill>
                <a:srgbClr val="FF0000"/>
              </a:solidFill>
              <a:cs typeface="Arial" pitchFamily="34" charset="0"/>
            </a:endParaRPr>
          </a:p>
          <a:p>
            <a:pPr>
              <a:spcBef>
                <a:spcPct val="50000"/>
              </a:spcBef>
            </a:pPr>
            <a:endParaRPr lang="en-GB" sz="1600" b="1" dirty="0" smtClean="0">
              <a:solidFill>
                <a:prstClr val="black"/>
              </a:solidFill>
              <a:cs typeface="Arial" pitchFamily="34" charset="0"/>
            </a:endParaRPr>
          </a:p>
        </p:txBody>
      </p:sp>
      <p:sp>
        <p:nvSpPr>
          <p:cNvPr id="64517" name="AutoShape 7"/>
          <p:cNvSpPr>
            <a:spLocks noChangeArrowheads="1"/>
          </p:cNvSpPr>
          <p:nvPr/>
        </p:nvSpPr>
        <p:spPr bwMode="auto">
          <a:xfrm>
            <a:off x="2453191" y="1782178"/>
            <a:ext cx="792163" cy="504825"/>
          </a:xfrm>
          <a:prstGeom prst="rightArrow">
            <a:avLst>
              <a:gd name="adj1" fmla="val 50000"/>
              <a:gd name="adj2" fmla="val 39230"/>
            </a:avLst>
          </a:prstGeom>
          <a:solidFill>
            <a:schemeClr val="accent1"/>
          </a:solidFill>
          <a:ln w="9525">
            <a:solidFill>
              <a:schemeClr val="tx1"/>
            </a:solidFill>
            <a:miter lim="800000"/>
            <a:headEnd/>
            <a:tailEnd/>
          </a:ln>
        </p:spPr>
        <p:txBody>
          <a:bodyPr wrap="none" anchor="ctr"/>
          <a:lstStyle/>
          <a:p>
            <a:endParaRPr lang="en-GB" sz="2000">
              <a:solidFill>
                <a:prstClr val="black"/>
              </a:solidFill>
              <a:cs typeface="Arial" pitchFamily="34" charset="0"/>
            </a:endParaRPr>
          </a:p>
        </p:txBody>
      </p:sp>
      <p:sp>
        <p:nvSpPr>
          <p:cNvPr id="64518" name="Text Box 9"/>
          <p:cNvSpPr txBox="1">
            <a:spLocks noChangeArrowheads="1"/>
          </p:cNvSpPr>
          <p:nvPr/>
        </p:nvSpPr>
        <p:spPr bwMode="auto">
          <a:xfrm>
            <a:off x="463003" y="1702042"/>
            <a:ext cx="2309049" cy="21852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GB" sz="1600" b="1" dirty="0" smtClean="0">
                <a:solidFill>
                  <a:prstClr val="black"/>
                </a:solidFill>
                <a:cs typeface="Arial" pitchFamily="34" charset="0"/>
              </a:rPr>
              <a:t>Lo </a:t>
            </a:r>
            <a:r>
              <a:rPr lang="en-GB" sz="1600" b="1" dirty="0" err="1" smtClean="0">
                <a:solidFill>
                  <a:prstClr val="black"/>
                </a:solidFill>
                <a:cs typeface="Arial" pitchFamily="34" charset="0"/>
              </a:rPr>
              <a:t>bueno</a:t>
            </a:r>
            <a:r>
              <a:rPr lang="en-GB" sz="1600" b="1" dirty="0" smtClean="0">
                <a:solidFill>
                  <a:prstClr val="black"/>
                </a:solidFill>
                <a:cs typeface="Arial" pitchFamily="34" charset="0"/>
              </a:rPr>
              <a:t> de mi (s)</a:t>
            </a:r>
          </a:p>
          <a:p>
            <a:pPr>
              <a:spcBef>
                <a:spcPct val="50000"/>
              </a:spcBef>
            </a:pPr>
            <a:r>
              <a:rPr lang="en-GB" sz="1600" b="1" dirty="0" smtClean="0">
                <a:solidFill>
                  <a:prstClr val="black"/>
                </a:solidFill>
                <a:cs typeface="Arial" pitchFamily="34" charset="0"/>
              </a:rPr>
              <a:t>Lo </a:t>
            </a:r>
            <a:r>
              <a:rPr lang="en-GB" sz="1600" b="1" dirty="0" err="1" smtClean="0">
                <a:solidFill>
                  <a:prstClr val="black"/>
                </a:solidFill>
                <a:cs typeface="Arial" pitchFamily="34" charset="0"/>
              </a:rPr>
              <a:t>malo</a:t>
            </a:r>
            <a:r>
              <a:rPr lang="en-GB" sz="1600" b="1" dirty="0" smtClean="0">
                <a:solidFill>
                  <a:prstClr val="black"/>
                </a:solidFill>
                <a:cs typeface="Arial" pitchFamily="34" charset="0"/>
              </a:rPr>
              <a:t> de mi</a:t>
            </a:r>
          </a:p>
          <a:p>
            <a:pPr>
              <a:spcBef>
                <a:spcPct val="50000"/>
              </a:spcBef>
            </a:pPr>
            <a:r>
              <a:rPr lang="en-GB" sz="1600" b="1" dirty="0" smtClean="0">
                <a:solidFill>
                  <a:prstClr val="black"/>
                </a:solidFill>
                <a:cs typeface="Arial" pitchFamily="34" charset="0"/>
              </a:rPr>
              <a:t>Lo </a:t>
            </a:r>
            <a:r>
              <a:rPr lang="en-GB" sz="1600" b="1" dirty="0" err="1" smtClean="0">
                <a:solidFill>
                  <a:prstClr val="black"/>
                </a:solidFill>
                <a:cs typeface="Arial" pitchFamily="34" charset="0"/>
              </a:rPr>
              <a:t>positivo</a:t>
            </a:r>
            <a:r>
              <a:rPr lang="en-GB" sz="1600" b="1" dirty="0" smtClean="0">
                <a:solidFill>
                  <a:prstClr val="black"/>
                </a:solidFill>
                <a:cs typeface="Arial" pitchFamily="34" charset="0"/>
              </a:rPr>
              <a:t> de mi</a:t>
            </a:r>
          </a:p>
          <a:p>
            <a:pPr>
              <a:spcBef>
                <a:spcPct val="50000"/>
              </a:spcBef>
            </a:pPr>
            <a:r>
              <a:rPr lang="en-GB" sz="1600" b="1" dirty="0" smtClean="0">
                <a:solidFill>
                  <a:prstClr val="black"/>
                </a:solidFill>
                <a:cs typeface="Arial" pitchFamily="34" charset="0"/>
              </a:rPr>
              <a:t>Lo </a:t>
            </a:r>
            <a:r>
              <a:rPr lang="en-GB" sz="1600" b="1" dirty="0" err="1" smtClean="0">
                <a:solidFill>
                  <a:prstClr val="black"/>
                </a:solidFill>
                <a:cs typeface="Arial" pitchFamily="34" charset="0"/>
              </a:rPr>
              <a:t>negativo</a:t>
            </a:r>
            <a:r>
              <a:rPr lang="en-GB" sz="1600" b="1" dirty="0" smtClean="0">
                <a:solidFill>
                  <a:prstClr val="black"/>
                </a:solidFill>
                <a:cs typeface="Arial" pitchFamily="34" charset="0"/>
              </a:rPr>
              <a:t> de mi</a:t>
            </a:r>
          </a:p>
          <a:p>
            <a:pPr>
              <a:spcBef>
                <a:spcPct val="50000"/>
              </a:spcBef>
            </a:pPr>
            <a:r>
              <a:rPr lang="en-GB" sz="1600" b="1" dirty="0" smtClean="0">
                <a:solidFill>
                  <a:prstClr val="black"/>
                </a:solidFill>
                <a:cs typeface="Arial" pitchFamily="34" charset="0"/>
              </a:rPr>
              <a:t>Lo </a:t>
            </a:r>
            <a:r>
              <a:rPr lang="en-GB" sz="1600" b="1" dirty="0" err="1" smtClean="0">
                <a:solidFill>
                  <a:prstClr val="black"/>
                </a:solidFill>
                <a:cs typeface="Arial" pitchFamily="34" charset="0"/>
              </a:rPr>
              <a:t>mejor</a:t>
            </a:r>
            <a:r>
              <a:rPr lang="en-GB" sz="1600" b="1" dirty="0" smtClean="0">
                <a:solidFill>
                  <a:prstClr val="black"/>
                </a:solidFill>
                <a:cs typeface="Arial" pitchFamily="34" charset="0"/>
              </a:rPr>
              <a:t> de mi  </a:t>
            </a:r>
            <a:r>
              <a:rPr lang="en-GB" sz="1600" b="1" dirty="0" smtClean="0">
                <a:solidFill>
                  <a:srgbClr val="FF0000"/>
                </a:solidFill>
                <a:cs typeface="Arial" pitchFamily="34" charset="0"/>
              </a:rPr>
              <a:t>(best)</a:t>
            </a:r>
          </a:p>
          <a:p>
            <a:pPr>
              <a:spcBef>
                <a:spcPct val="50000"/>
              </a:spcBef>
            </a:pPr>
            <a:r>
              <a:rPr lang="en-GB" sz="1600" b="1" dirty="0" smtClean="0">
                <a:solidFill>
                  <a:prstClr val="black"/>
                </a:solidFill>
                <a:cs typeface="Arial" pitchFamily="34" charset="0"/>
              </a:rPr>
              <a:t>Lo </a:t>
            </a:r>
            <a:r>
              <a:rPr lang="en-GB" sz="1600" b="1" dirty="0" err="1" smtClean="0">
                <a:solidFill>
                  <a:prstClr val="black"/>
                </a:solidFill>
                <a:cs typeface="Arial" pitchFamily="34" charset="0"/>
              </a:rPr>
              <a:t>peor</a:t>
            </a:r>
            <a:r>
              <a:rPr lang="en-GB" sz="1600" b="1" dirty="0" smtClean="0">
                <a:solidFill>
                  <a:prstClr val="black"/>
                </a:solidFill>
                <a:cs typeface="Arial" pitchFamily="34" charset="0"/>
              </a:rPr>
              <a:t> de mi </a:t>
            </a:r>
            <a:r>
              <a:rPr lang="en-GB" sz="1600" b="1" dirty="0" smtClean="0">
                <a:solidFill>
                  <a:srgbClr val="FF0000"/>
                </a:solidFill>
                <a:cs typeface="Arial" pitchFamily="34" charset="0"/>
              </a:rPr>
              <a:t>(worst)</a:t>
            </a:r>
            <a:endParaRPr lang="en-GB" sz="1600" b="1" dirty="0">
              <a:solidFill>
                <a:srgbClr val="FF0000"/>
              </a:solidFill>
              <a:cs typeface="Arial" pitchFamily="34" charset="0"/>
            </a:endParaRPr>
          </a:p>
        </p:txBody>
      </p:sp>
      <p:sp>
        <p:nvSpPr>
          <p:cNvPr id="64519" name="Text Box 10"/>
          <p:cNvSpPr txBox="1">
            <a:spLocks noChangeArrowheads="1"/>
          </p:cNvSpPr>
          <p:nvPr/>
        </p:nvSpPr>
        <p:spPr bwMode="auto">
          <a:xfrm>
            <a:off x="3199512" y="818874"/>
            <a:ext cx="3344606" cy="24314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1600" b="1" dirty="0" smtClean="0">
                <a:solidFill>
                  <a:prstClr val="black"/>
                </a:solidFill>
                <a:cs typeface="Arial" pitchFamily="34" charset="0"/>
              </a:rPr>
              <a:t>padre (s)</a:t>
            </a:r>
          </a:p>
          <a:p>
            <a:pPr>
              <a:spcBef>
                <a:spcPct val="50000"/>
              </a:spcBef>
            </a:pPr>
            <a:r>
              <a:rPr lang="en-US" sz="1600" b="1" dirty="0" err="1">
                <a:solidFill>
                  <a:prstClr val="black"/>
                </a:solidFill>
                <a:cs typeface="Arial" pitchFamily="34" charset="0"/>
              </a:rPr>
              <a:t>m</a:t>
            </a:r>
            <a:r>
              <a:rPr lang="en-US" sz="1600" b="1" dirty="0" err="1" smtClean="0">
                <a:solidFill>
                  <a:prstClr val="black"/>
                </a:solidFill>
                <a:cs typeface="Arial" pitchFamily="34" charset="0"/>
              </a:rPr>
              <a:t>adre</a:t>
            </a:r>
            <a:endParaRPr lang="en-US" sz="1600" b="1" dirty="0" smtClean="0">
              <a:solidFill>
                <a:prstClr val="black"/>
              </a:solidFill>
              <a:cs typeface="Arial" pitchFamily="34" charset="0"/>
            </a:endParaRPr>
          </a:p>
          <a:p>
            <a:pPr>
              <a:spcBef>
                <a:spcPct val="50000"/>
              </a:spcBef>
            </a:pPr>
            <a:r>
              <a:rPr lang="en-US" sz="1600" b="1" dirty="0" err="1" smtClean="0">
                <a:solidFill>
                  <a:prstClr val="black"/>
                </a:solidFill>
                <a:cs typeface="Arial" pitchFamily="34" charset="0"/>
              </a:rPr>
              <a:t>hermano</a:t>
            </a:r>
            <a:r>
              <a:rPr lang="en-US" sz="1600" b="1" dirty="0" smtClean="0">
                <a:solidFill>
                  <a:prstClr val="black"/>
                </a:solidFill>
                <a:cs typeface="Arial" pitchFamily="34" charset="0"/>
              </a:rPr>
              <a:t>/a (s)</a:t>
            </a:r>
          </a:p>
          <a:p>
            <a:pPr>
              <a:spcBef>
                <a:spcPct val="50000"/>
              </a:spcBef>
            </a:pPr>
            <a:r>
              <a:rPr lang="en-US" sz="1600" b="1" dirty="0" err="1">
                <a:solidFill>
                  <a:prstClr val="black"/>
                </a:solidFill>
                <a:cs typeface="Arial" pitchFamily="34" charset="0"/>
              </a:rPr>
              <a:t>p</a:t>
            </a:r>
            <a:r>
              <a:rPr lang="en-US" sz="1600" b="1" dirty="0" err="1" smtClean="0">
                <a:solidFill>
                  <a:prstClr val="black"/>
                </a:solidFill>
                <a:cs typeface="Arial" pitchFamily="34" charset="0"/>
              </a:rPr>
              <a:t>adrastro</a:t>
            </a:r>
            <a:r>
              <a:rPr lang="en-US" sz="1600" b="1" dirty="0" smtClean="0">
                <a:solidFill>
                  <a:prstClr val="black"/>
                </a:solidFill>
                <a:cs typeface="Arial" pitchFamily="34" charset="0"/>
              </a:rPr>
              <a:t> (stepfather)</a:t>
            </a:r>
          </a:p>
          <a:p>
            <a:pPr>
              <a:spcBef>
                <a:spcPct val="50000"/>
              </a:spcBef>
            </a:pPr>
            <a:r>
              <a:rPr lang="en-US" sz="1600" b="1" dirty="0" err="1">
                <a:solidFill>
                  <a:prstClr val="black"/>
                </a:solidFill>
                <a:cs typeface="Arial" pitchFamily="34" charset="0"/>
              </a:rPr>
              <a:t>m</a:t>
            </a:r>
            <a:r>
              <a:rPr lang="en-US" sz="1600" b="1" dirty="0" err="1" smtClean="0">
                <a:solidFill>
                  <a:prstClr val="black"/>
                </a:solidFill>
                <a:cs typeface="Arial" pitchFamily="34" charset="0"/>
              </a:rPr>
              <a:t>adrastra</a:t>
            </a:r>
            <a:r>
              <a:rPr lang="en-US" sz="1600" b="1" dirty="0" smtClean="0">
                <a:solidFill>
                  <a:prstClr val="black"/>
                </a:solidFill>
                <a:cs typeface="Arial" pitchFamily="34" charset="0"/>
              </a:rPr>
              <a:t> </a:t>
            </a:r>
            <a:r>
              <a:rPr lang="en-US" sz="1600" b="1" dirty="0">
                <a:solidFill>
                  <a:prstClr val="black"/>
                </a:solidFill>
                <a:cs typeface="Arial" pitchFamily="34" charset="0"/>
              </a:rPr>
              <a:t>(</a:t>
            </a:r>
            <a:r>
              <a:rPr lang="en-US" sz="1600" b="1" dirty="0" smtClean="0">
                <a:solidFill>
                  <a:prstClr val="black"/>
                </a:solidFill>
                <a:cs typeface="Arial" pitchFamily="34" charset="0"/>
              </a:rPr>
              <a:t>stepmother)</a:t>
            </a:r>
          </a:p>
          <a:p>
            <a:pPr>
              <a:spcBef>
                <a:spcPct val="50000"/>
              </a:spcBef>
            </a:pPr>
            <a:r>
              <a:rPr lang="en-US" sz="1600" b="1" dirty="0" err="1" smtClean="0">
                <a:solidFill>
                  <a:prstClr val="black"/>
                </a:solidFill>
                <a:cs typeface="Arial" pitchFamily="34" charset="0"/>
              </a:rPr>
              <a:t>hermanastro</a:t>
            </a:r>
            <a:r>
              <a:rPr lang="en-US" sz="1600" b="1" dirty="0" smtClean="0">
                <a:solidFill>
                  <a:prstClr val="black"/>
                </a:solidFill>
                <a:cs typeface="Arial" pitchFamily="34" charset="0"/>
              </a:rPr>
              <a:t>/a (s) </a:t>
            </a:r>
            <a:r>
              <a:rPr lang="en-US" sz="1600" b="1" dirty="0">
                <a:solidFill>
                  <a:prstClr val="black"/>
                </a:solidFill>
                <a:cs typeface="Arial" pitchFamily="34" charset="0"/>
              </a:rPr>
              <a:t>(</a:t>
            </a:r>
            <a:r>
              <a:rPr lang="en-US" sz="1600" b="1" dirty="0" smtClean="0">
                <a:solidFill>
                  <a:prstClr val="black"/>
                </a:solidFill>
                <a:cs typeface="Arial" pitchFamily="34" charset="0"/>
              </a:rPr>
              <a:t>stepbrother/sister)</a:t>
            </a:r>
            <a:endParaRPr lang="en-US" sz="1600" b="1" dirty="0">
              <a:solidFill>
                <a:prstClr val="black"/>
              </a:solidFill>
              <a:cs typeface="Arial" pitchFamily="34" charset="0"/>
            </a:endParaRPr>
          </a:p>
        </p:txBody>
      </p:sp>
      <p:sp>
        <p:nvSpPr>
          <p:cNvPr id="64520" name="Text Box 11"/>
          <p:cNvSpPr txBox="1">
            <a:spLocks noChangeArrowheads="1"/>
          </p:cNvSpPr>
          <p:nvPr/>
        </p:nvSpPr>
        <p:spPr bwMode="auto">
          <a:xfrm>
            <a:off x="5240437" y="978456"/>
            <a:ext cx="1741736"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GB" sz="1600" b="1" dirty="0" err="1">
                <a:solidFill>
                  <a:prstClr val="black"/>
                </a:solidFill>
                <a:cs typeface="Arial" pitchFamily="34" charset="0"/>
              </a:rPr>
              <a:t>e</a:t>
            </a:r>
            <a:r>
              <a:rPr lang="en-GB" sz="1600" b="1" dirty="0" err="1" smtClean="0">
                <a:solidFill>
                  <a:prstClr val="black"/>
                </a:solidFill>
                <a:cs typeface="Arial" pitchFamily="34" charset="0"/>
              </a:rPr>
              <a:t>s</a:t>
            </a:r>
            <a:r>
              <a:rPr lang="en-GB" sz="1600" b="1" dirty="0" smtClean="0">
                <a:solidFill>
                  <a:prstClr val="black"/>
                </a:solidFill>
                <a:cs typeface="Arial" pitchFamily="34" charset="0"/>
              </a:rPr>
              <a:t> </a:t>
            </a:r>
            <a:r>
              <a:rPr lang="en-GB" sz="1600" b="1" dirty="0" err="1" smtClean="0">
                <a:solidFill>
                  <a:prstClr val="black"/>
                </a:solidFill>
                <a:cs typeface="Arial" pitchFamily="34" charset="0"/>
              </a:rPr>
              <a:t>que</a:t>
            </a:r>
            <a:r>
              <a:rPr lang="en-GB" sz="1600" b="1" dirty="0" smtClean="0">
                <a:solidFill>
                  <a:prstClr val="black"/>
                </a:solidFill>
                <a:cs typeface="Arial" pitchFamily="34" charset="0"/>
              </a:rPr>
              <a:t> </a:t>
            </a:r>
            <a:r>
              <a:rPr lang="en-GB" sz="1600" b="1" dirty="0" err="1" smtClean="0">
                <a:solidFill>
                  <a:prstClr val="black"/>
                </a:solidFill>
                <a:cs typeface="Arial" pitchFamily="34" charset="0"/>
              </a:rPr>
              <a:t>es</a:t>
            </a:r>
            <a:r>
              <a:rPr lang="en-GB" sz="1600" b="1" dirty="0" smtClean="0">
                <a:solidFill>
                  <a:prstClr val="black"/>
                </a:solidFill>
                <a:cs typeface="Arial" pitchFamily="34" charset="0"/>
              </a:rPr>
              <a:t> (son)</a:t>
            </a:r>
            <a:endParaRPr lang="en-GB" b="1" dirty="0">
              <a:solidFill>
                <a:srgbClr val="FF0000"/>
              </a:solidFill>
              <a:cs typeface="Arial" pitchFamily="34" charset="0"/>
            </a:endParaRPr>
          </a:p>
        </p:txBody>
      </p:sp>
      <p:sp>
        <p:nvSpPr>
          <p:cNvPr id="64527" name="Rectangle 15"/>
          <p:cNvSpPr>
            <a:spLocks noChangeArrowheads="1"/>
          </p:cNvSpPr>
          <p:nvPr/>
        </p:nvSpPr>
        <p:spPr bwMode="auto">
          <a:xfrm rot="1613816">
            <a:off x="5884197" y="5043049"/>
            <a:ext cx="14117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600" b="1" dirty="0" err="1">
                <a:solidFill>
                  <a:prstClr val="black"/>
                </a:solidFill>
                <a:latin typeface="Arial" pitchFamily="34" charset="0"/>
                <a:cs typeface="Arial" pitchFamily="34" charset="0"/>
              </a:rPr>
              <a:t>p</a:t>
            </a:r>
            <a:r>
              <a:rPr lang="en-GB" sz="1600" b="1" dirty="0" err="1" smtClean="0">
                <a:solidFill>
                  <a:prstClr val="black"/>
                </a:solidFill>
                <a:latin typeface="Arial" pitchFamily="34" charset="0"/>
                <a:cs typeface="Arial" pitchFamily="34" charset="0"/>
              </a:rPr>
              <a:t>ero</a:t>
            </a:r>
            <a:r>
              <a:rPr lang="en-GB" sz="1600" b="1" dirty="0" smtClean="0">
                <a:solidFill>
                  <a:srgbClr val="C00000"/>
                </a:solidFill>
                <a:latin typeface="Arial" pitchFamily="34" charset="0"/>
                <a:cs typeface="Arial" pitchFamily="34" charset="0"/>
              </a:rPr>
              <a:t> but</a:t>
            </a:r>
            <a:endParaRPr lang="en-GB" sz="1600" b="1" dirty="0">
              <a:solidFill>
                <a:prstClr val="black"/>
              </a:solidFill>
              <a:latin typeface="Arial" pitchFamily="34" charset="0"/>
              <a:cs typeface="Arial" pitchFamily="34" charset="0"/>
            </a:endParaRPr>
          </a:p>
        </p:txBody>
      </p:sp>
      <p:sp>
        <p:nvSpPr>
          <p:cNvPr id="19" name="AutoShape 13"/>
          <p:cNvSpPr>
            <a:spLocks noChangeArrowheads="1"/>
          </p:cNvSpPr>
          <p:nvPr/>
        </p:nvSpPr>
        <p:spPr bwMode="auto">
          <a:xfrm rot="6766370">
            <a:off x="7401809" y="5611197"/>
            <a:ext cx="742601" cy="527087"/>
          </a:xfrm>
          <a:prstGeom prst="rightArrow">
            <a:avLst>
              <a:gd name="adj1" fmla="val 50000"/>
              <a:gd name="adj2" fmla="val 39203"/>
            </a:avLst>
          </a:prstGeom>
          <a:solidFill>
            <a:schemeClr val="accent1"/>
          </a:solidFill>
          <a:ln w="9525">
            <a:solidFill>
              <a:schemeClr val="tx1"/>
            </a:solidFill>
            <a:miter lim="800000"/>
            <a:headEnd/>
            <a:tailEnd/>
          </a:ln>
        </p:spPr>
        <p:txBody>
          <a:bodyPr rot="10800000" vert="eaVert" wrap="none" anchor="ctr"/>
          <a:lstStyle/>
          <a:p>
            <a:endParaRPr lang="en-GB" sz="2000">
              <a:solidFill>
                <a:prstClr val="black"/>
              </a:solidFill>
              <a:cs typeface="Arial" pitchFamily="34" charset="0"/>
            </a:endParaRPr>
          </a:p>
        </p:txBody>
      </p:sp>
      <p:sp>
        <p:nvSpPr>
          <p:cNvPr id="23" name="Text Box 9"/>
          <p:cNvSpPr txBox="1">
            <a:spLocks noChangeArrowheads="1"/>
          </p:cNvSpPr>
          <p:nvPr/>
        </p:nvSpPr>
        <p:spPr bwMode="auto">
          <a:xfrm>
            <a:off x="5248475" y="5693771"/>
            <a:ext cx="2591285" cy="1077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GB" sz="1600" b="1" dirty="0" err="1" smtClean="0">
                <a:solidFill>
                  <a:prstClr val="black"/>
                </a:solidFill>
                <a:cs typeface="Arial" pitchFamily="34" charset="0"/>
              </a:rPr>
              <a:t>Además</a:t>
            </a:r>
            <a:r>
              <a:rPr lang="en-GB" sz="1600" b="1" dirty="0" smtClean="0">
                <a:solidFill>
                  <a:srgbClr val="C00000"/>
                </a:solidFill>
                <a:cs typeface="Arial" pitchFamily="34" charset="0"/>
              </a:rPr>
              <a:t> also</a:t>
            </a:r>
          </a:p>
          <a:p>
            <a:pPr>
              <a:spcBef>
                <a:spcPct val="50000"/>
              </a:spcBef>
            </a:pPr>
            <a:r>
              <a:rPr lang="en-GB" sz="1600" b="1" dirty="0" smtClean="0">
                <a:cs typeface="Arial" pitchFamily="34" charset="0"/>
              </a:rPr>
              <a:t>Sin embargo </a:t>
            </a:r>
            <a:r>
              <a:rPr lang="en-GB" sz="1600" b="1" dirty="0" smtClean="0">
                <a:solidFill>
                  <a:srgbClr val="C00000"/>
                </a:solidFill>
                <a:cs typeface="Arial" pitchFamily="34" charset="0"/>
              </a:rPr>
              <a:t>However</a:t>
            </a:r>
          </a:p>
          <a:p>
            <a:pPr>
              <a:spcBef>
                <a:spcPct val="50000"/>
              </a:spcBef>
            </a:pPr>
            <a:endParaRPr lang="en-GB" sz="1600" b="1" dirty="0">
              <a:solidFill>
                <a:srgbClr val="1F497D">
                  <a:lumMod val="40000"/>
                  <a:lumOff val="60000"/>
                </a:srgbClr>
              </a:solidFill>
              <a:cs typeface="Arial" pitchFamily="34" charset="0"/>
            </a:endParaRPr>
          </a:p>
        </p:txBody>
      </p:sp>
      <p:sp>
        <p:nvSpPr>
          <p:cNvPr id="22" name="TextBox 21"/>
          <p:cNvSpPr txBox="1"/>
          <p:nvPr/>
        </p:nvSpPr>
        <p:spPr>
          <a:xfrm>
            <a:off x="7296146" y="411401"/>
            <a:ext cx="172736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smtClean="0">
                <a:solidFill>
                  <a:prstClr val="black"/>
                </a:solidFill>
                <a:latin typeface="Franklin Gothic Medium" panose="020B0603020102020204" pitchFamily="34" charset="0"/>
              </a:rPr>
              <a:t>Un </a:t>
            </a:r>
            <a:r>
              <a:rPr lang="en-GB" sz="1600" b="1" dirty="0" err="1" smtClean="0">
                <a:solidFill>
                  <a:prstClr val="black"/>
                </a:solidFill>
                <a:latin typeface="Franklin Gothic Medium" panose="020B0603020102020204" pitchFamily="34" charset="0"/>
              </a:rPr>
              <a:t>poco</a:t>
            </a:r>
            <a:r>
              <a:rPr lang="en-GB" sz="1600" b="1" dirty="0" smtClean="0">
                <a:solidFill>
                  <a:prstClr val="black"/>
                </a:solidFill>
                <a:latin typeface="Franklin Gothic Medium" panose="020B0603020102020204" pitchFamily="34" charset="0"/>
              </a:rPr>
              <a:t> </a:t>
            </a:r>
            <a:r>
              <a:rPr lang="en-GB" sz="1600" b="1" dirty="0" smtClean="0">
                <a:solidFill>
                  <a:srgbClr val="FF0000"/>
                </a:solidFill>
                <a:latin typeface="Franklin Gothic Medium" panose="020B0603020102020204" pitchFamily="34" charset="0"/>
              </a:rPr>
              <a:t>a little</a:t>
            </a:r>
          </a:p>
          <a:p>
            <a:r>
              <a:rPr lang="en-GB" sz="1600" b="1" dirty="0" err="1" smtClean="0">
                <a:solidFill>
                  <a:prstClr val="black"/>
                </a:solidFill>
                <a:latin typeface="Franklin Gothic Medium" panose="020B0603020102020204" pitchFamily="34" charset="0"/>
              </a:rPr>
              <a:t>Bastante</a:t>
            </a:r>
            <a:r>
              <a:rPr lang="en-GB" sz="1600" b="1" dirty="0" smtClean="0">
                <a:solidFill>
                  <a:prstClr val="black"/>
                </a:solidFill>
                <a:latin typeface="Franklin Gothic Medium" panose="020B0603020102020204" pitchFamily="34" charset="0"/>
              </a:rPr>
              <a:t> </a:t>
            </a:r>
            <a:r>
              <a:rPr lang="en-GB" sz="1600" b="1" dirty="0" smtClean="0">
                <a:solidFill>
                  <a:srgbClr val="FF0000"/>
                </a:solidFill>
                <a:latin typeface="Franklin Gothic Medium" panose="020B0603020102020204" pitchFamily="34" charset="0"/>
              </a:rPr>
              <a:t>quite</a:t>
            </a:r>
          </a:p>
          <a:p>
            <a:r>
              <a:rPr lang="en-GB" sz="1600" b="1" dirty="0" err="1" smtClean="0">
                <a:solidFill>
                  <a:prstClr val="black"/>
                </a:solidFill>
                <a:latin typeface="Franklin Gothic Medium" panose="020B0603020102020204" pitchFamily="34" charset="0"/>
              </a:rPr>
              <a:t>Muy</a:t>
            </a:r>
            <a:r>
              <a:rPr lang="en-GB" sz="1600" b="1" dirty="0" smtClean="0">
                <a:solidFill>
                  <a:prstClr val="black"/>
                </a:solidFill>
                <a:latin typeface="Franklin Gothic Medium" panose="020B0603020102020204" pitchFamily="34" charset="0"/>
              </a:rPr>
              <a:t> </a:t>
            </a:r>
            <a:r>
              <a:rPr lang="en-GB" sz="1600" b="1" dirty="0" smtClean="0">
                <a:solidFill>
                  <a:srgbClr val="FF0000"/>
                </a:solidFill>
                <a:latin typeface="Franklin Gothic Medium" panose="020B0603020102020204" pitchFamily="34" charset="0"/>
              </a:rPr>
              <a:t>very</a:t>
            </a:r>
            <a:endParaRPr lang="en-GB" sz="1600" b="1" dirty="0">
              <a:solidFill>
                <a:srgbClr val="FF0000"/>
              </a:solidFill>
              <a:latin typeface="Franklin Gothic Medium" panose="020B0603020102020204" pitchFamily="34" charset="0"/>
            </a:endParaRPr>
          </a:p>
        </p:txBody>
      </p:sp>
      <p:pic>
        <p:nvPicPr>
          <p:cNvPr id="24" name="Picture 2" descr="C:\Program Files\Microsoft Office\Media\CntCD1\ClipArt5\j0281333.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9830" y="5993389"/>
            <a:ext cx="703093" cy="7269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97816" y="6351017"/>
            <a:ext cx="1415845" cy="369332"/>
          </a:xfrm>
          <a:prstGeom prst="rect">
            <a:avLst/>
          </a:prstGeom>
          <a:noFill/>
        </p:spPr>
        <p:txBody>
          <a:bodyPr wrap="square" rtlCol="0">
            <a:spAutoFit/>
          </a:bodyPr>
          <a:lstStyle/>
          <a:p>
            <a:r>
              <a:rPr lang="en-GB" b="1" dirty="0" err="1" smtClean="0">
                <a:solidFill>
                  <a:srgbClr val="C00000"/>
                </a:solidFill>
              </a:rPr>
              <a:t>Extensión</a:t>
            </a:r>
            <a:endParaRPr lang="en-GB" b="1" dirty="0">
              <a:solidFill>
                <a:srgbClr val="C00000"/>
              </a:solidFill>
            </a:endParaRPr>
          </a:p>
        </p:txBody>
      </p:sp>
      <p:sp>
        <p:nvSpPr>
          <p:cNvPr id="3" name="TextBox 2"/>
          <p:cNvSpPr txBox="1"/>
          <p:nvPr/>
        </p:nvSpPr>
        <p:spPr>
          <a:xfrm>
            <a:off x="463950" y="4795897"/>
            <a:ext cx="5713447" cy="2062103"/>
          </a:xfrm>
          <a:prstGeom prst="rect">
            <a:avLst/>
          </a:prstGeom>
          <a:noFill/>
        </p:spPr>
        <p:txBody>
          <a:bodyPr wrap="square" rtlCol="0">
            <a:spAutoFit/>
          </a:bodyPr>
          <a:lstStyle/>
          <a:p>
            <a:r>
              <a:rPr lang="en-GB" sz="1600" b="1" dirty="0" smtClean="0"/>
              <a:t>---me pone de los </a:t>
            </a:r>
            <a:r>
              <a:rPr lang="en-GB" sz="1600" b="1" dirty="0" err="1" smtClean="0"/>
              <a:t>nervios</a:t>
            </a:r>
            <a:r>
              <a:rPr lang="en-GB" sz="1600" b="1" dirty="0" smtClean="0"/>
              <a:t> </a:t>
            </a:r>
            <a:r>
              <a:rPr lang="en-GB" sz="1600" b="1" dirty="0" smtClean="0">
                <a:solidFill>
                  <a:srgbClr val="FF0000"/>
                </a:solidFill>
              </a:rPr>
              <a:t>gets on my nerves</a:t>
            </a:r>
          </a:p>
          <a:p>
            <a:r>
              <a:rPr lang="en-GB" sz="1600" b="1" dirty="0" err="1" smtClean="0"/>
              <a:t>Nos</a:t>
            </a:r>
            <a:r>
              <a:rPr lang="en-GB" sz="1600" b="1" dirty="0" smtClean="0"/>
              <a:t> </a:t>
            </a:r>
            <a:r>
              <a:rPr lang="en-GB" sz="1600" b="1" dirty="0" err="1" smtClean="0"/>
              <a:t>llevamos</a:t>
            </a:r>
            <a:r>
              <a:rPr lang="en-GB" sz="1600" b="1" dirty="0" smtClean="0"/>
              <a:t> </a:t>
            </a:r>
            <a:r>
              <a:rPr lang="en-GB" sz="1600" b="1" dirty="0" err="1" smtClean="0"/>
              <a:t>como</a:t>
            </a:r>
            <a:r>
              <a:rPr lang="en-GB" sz="1600" b="1" dirty="0" smtClean="0"/>
              <a:t> el </a:t>
            </a:r>
            <a:r>
              <a:rPr lang="en-GB" sz="1600" b="1" dirty="0" err="1" smtClean="0"/>
              <a:t>perro</a:t>
            </a:r>
            <a:r>
              <a:rPr lang="en-GB" sz="1600" b="1" dirty="0" smtClean="0"/>
              <a:t> y el </a:t>
            </a:r>
            <a:r>
              <a:rPr lang="en-GB" sz="1600" b="1" dirty="0" err="1" smtClean="0"/>
              <a:t>gato</a:t>
            </a:r>
            <a:r>
              <a:rPr lang="en-GB" sz="1600" b="1" dirty="0" smtClean="0"/>
              <a:t>. </a:t>
            </a:r>
            <a:r>
              <a:rPr lang="en-GB" sz="1600" b="1" dirty="0" smtClean="0">
                <a:solidFill>
                  <a:srgbClr val="FF0000"/>
                </a:solidFill>
              </a:rPr>
              <a:t>We fight like cat and dog </a:t>
            </a:r>
          </a:p>
          <a:p>
            <a:r>
              <a:rPr lang="en-GB" sz="1600" b="1" dirty="0" err="1" smtClean="0"/>
              <a:t>Compartimos</a:t>
            </a:r>
            <a:r>
              <a:rPr lang="en-GB" sz="1600" b="1" dirty="0" smtClean="0"/>
              <a:t> </a:t>
            </a:r>
            <a:r>
              <a:rPr lang="en-GB" sz="1600" b="1" dirty="0" err="1" smtClean="0"/>
              <a:t>muchos</a:t>
            </a:r>
            <a:r>
              <a:rPr lang="en-GB" sz="1600" b="1" dirty="0" smtClean="0"/>
              <a:t> </a:t>
            </a:r>
            <a:r>
              <a:rPr lang="en-GB" sz="1600" b="1" dirty="0" err="1" smtClean="0"/>
              <a:t>intereses</a:t>
            </a:r>
            <a:r>
              <a:rPr lang="en-GB" sz="1600" b="1" dirty="0" smtClean="0"/>
              <a:t>. </a:t>
            </a:r>
            <a:r>
              <a:rPr lang="en-GB" sz="1600" b="1" dirty="0">
                <a:solidFill>
                  <a:srgbClr val="FF0000"/>
                </a:solidFill>
              </a:rPr>
              <a:t>W</a:t>
            </a:r>
            <a:r>
              <a:rPr lang="en-GB" sz="1600" b="1" dirty="0" smtClean="0">
                <a:solidFill>
                  <a:srgbClr val="FF0000"/>
                </a:solidFill>
              </a:rPr>
              <a:t>e share a lot of interests</a:t>
            </a:r>
          </a:p>
          <a:p>
            <a:r>
              <a:rPr lang="en-GB" sz="1600" b="1" dirty="0" err="1" smtClean="0"/>
              <a:t>Compartimos</a:t>
            </a:r>
            <a:r>
              <a:rPr lang="en-GB" sz="1600" b="1" dirty="0" smtClean="0"/>
              <a:t> </a:t>
            </a:r>
            <a:r>
              <a:rPr lang="en-GB" sz="1600" b="1" dirty="0" err="1" smtClean="0"/>
              <a:t>dormitorio</a:t>
            </a:r>
            <a:r>
              <a:rPr lang="en-GB" sz="1600" b="1" dirty="0" smtClean="0"/>
              <a:t>. </a:t>
            </a:r>
            <a:r>
              <a:rPr lang="en-GB" sz="1600" b="1" dirty="0" smtClean="0">
                <a:solidFill>
                  <a:srgbClr val="FF0000"/>
                </a:solidFill>
              </a:rPr>
              <a:t>We share our bedroom</a:t>
            </a:r>
          </a:p>
          <a:p>
            <a:r>
              <a:rPr lang="en-GB" sz="1600" b="1" dirty="0" err="1" smtClean="0"/>
              <a:t>Tenemos</a:t>
            </a:r>
            <a:r>
              <a:rPr lang="en-GB" sz="1600" b="1" dirty="0" smtClean="0"/>
              <a:t> </a:t>
            </a:r>
            <a:r>
              <a:rPr lang="en-GB" sz="1600" b="1" dirty="0" err="1" smtClean="0"/>
              <a:t>una</a:t>
            </a:r>
            <a:r>
              <a:rPr lang="en-GB" sz="1600" b="1" dirty="0" smtClean="0"/>
              <a:t> </a:t>
            </a:r>
            <a:r>
              <a:rPr lang="en-GB" sz="1600" b="1" dirty="0" err="1" smtClean="0"/>
              <a:t>relación</a:t>
            </a:r>
            <a:r>
              <a:rPr lang="en-GB" sz="1600" b="1" dirty="0" smtClean="0"/>
              <a:t> </a:t>
            </a:r>
            <a:r>
              <a:rPr lang="en-GB" sz="1600" b="1" dirty="0" err="1" smtClean="0"/>
              <a:t>armoniosa</a:t>
            </a:r>
            <a:r>
              <a:rPr lang="en-GB" sz="1600" b="1" dirty="0" smtClean="0"/>
              <a:t>/</a:t>
            </a:r>
            <a:r>
              <a:rPr lang="en-GB" sz="1600" b="1" dirty="0" err="1" smtClean="0"/>
              <a:t>problemática</a:t>
            </a:r>
            <a:r>
              <a:rPr lang="en-GB" sz="1600" b="1" dirty="0" smtClean="0"/>
              <a:t>.</a:t>
            </a:r>
          </a:p>
          <a:p>
            <a:r>
              <a:rPr lang="en-GB" sz="1600" b="1" dirty="0" smtClean="0"/>
              <a:t>Me </a:t>
            </a:r>
            <a:r>
              <a:rPr lang="en-GB" sz="1600" b="1" dirty="0" err="1" smtClean="0"/>
              <a:t>parezco</a:t>
            </a:r>
            <a:r>
              <a:rPr lang="en-GB" sz="1600" b="1" dirty="0" smtClean="0"/>
              <a:t> a mi…</a:t>
            </a:r>
            <a:r>
              <a:rPr lang="en-GB" sz="1600" b="1" dirty="0" smtClean="0">
                <a:solidFill>
                  <a:srgbClr val="FF0000"/>
                </a:solidFill>
              </a:rPr>
              <a:t>I´m like my</a:t>
            </a:r>
          </a:p>
          <a:p>
            <a:r>
              <a:rPr lang="en-GB" sz="1600" b="1" dirty="0" smtClean="0"/>
              <a:t>Me </a:t>
            </a:r>
            <a:r>
              <a:rPr lang="en-GB" sz="1600" b="1" dirty="0" err="1" smtClean="0"/>
              <a:t>llevo</a:t>
            </a:r>
            <a:r>
              <a:rPr lang="en-GB" sz="1600" b="1" dirty="0" smtClean="0"/>
              <a:t> mal/</a:t>
            </a:r>
            <a:r>
              <a:rPr lang="en-GB" sz="1600" b="1" dirty="0" err="1" smtClean="0"/>
              <a:t>bien</a:t>
            </a:r>
            <a:r>
              <a:rPr lang="en-GB" sz="1600" b="1" dirty="0" smtClean="0"/>
              <a:t>/fatal con mi… </a:t>
            </a:r>
            <a:r>
              <a:rPr lang="en-GB" sz="1600" b="1" dirty="0" smtClean="0">
                <a:solidFill>
                  <a:srgbClr val="FF0000"/>
                </a:solidFill>
              </a:rPr>
              <a:t>I (don´t) get along…with</a:t>
            </a:r>
          </a:p>
          <a:p>
            <a:endParaRPr lang="en-GB" sz="1600" b="1" dirty="0" smtClean="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242398"/>
            <a:ext cx="871536"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70719">
            <a:off x="6859236" y="857481"/>
            <a:ext cx="542525" cy="26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995605">
            <a:off x="8336564" y="1203825"/>
            <a:ext cx="607836" cy="300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9"/>
          <p:cNvSpPr txBox="1">
            <a:spLocks noChangeArrowheads="1"/>
          </p:cNvSpPr>
          <p:nvPr/>
        </p:nvSpPr>
        <p:spPr bwMode="auto">
          <a:xfrm>
            <a:off x="1" y="451785"/>
            <a:ext cx="2987824" cy="1077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GB" sz="1600" b="1" dirty="0" smtClean="0">
                <a:solidFill>
                  <a:prstClr val="black"/>
                </a:solidFill>
                <a:cs typeface="Arial" pitchFamily="34" charset="0"/>
              </a:rPr>
              <a:t>En general…</a:t>
            </a:r>
          </a:p>
          <a:p>
            <a:pPr>
              <a:spcBef>
                <a:spcPct val="50000"/>
              </a:spcBef>
            </a:pPr>
            <a:r>
              <a:rPr lang="en-GB" sz="1600" b="1" dirty="0" smtClean="0">
                <a:solidFill>
                  <a:prstClr val="black"/>
                </a:solidFill>
                <a:cs typeface="Arial" pitchFamily="34" charset="0"/>
              </a:rPr>
              <a:t>En mi </a:t>
            </a:r>
            <a:r>
              <a:rPr lang="en-GB" sz="1600" b="1" dirty="0" err="1" smtClean="0">
                <a:solidFill>
                  <a:prstClr val="black"/>
                </a:solidFill>
                <a:cs typeface="Arial" pitchFamily="34" charset="0"/>
              </a:rPr>
              <a:t>opinión</a:t>
            </a:r>
            <a:r>
              <a:rPr lang="en-GB" sz="1600" b="1" dirty="0" smtClean="0">
                <a:solidFill>
                  <a:prstClr val="black"/>
                </a:solidFill>
                <a:cs typeface="Arial" pitchFamily="34" charset="0"/>
              </a:rPr>
              <a:t>…</a:t>
            </a:r>
          </a:p>
          <a:p>
            <a:pPr>
              <a:spcBef>
                <a:spcPct val="50000"/>
              </a:spcBef>
            </a:pPr>
            <a:r>
              <a:rPr lang="en-GB" sz="1600" b="1" dirty="0" err="1" smtClean="0">
                <a:solidFill>
                  <a:prstClr val="black"/>
                </a:solidFill>
                <a:cs typeface="Arial" pitchFamily="34" charset="0"/>
              </a:rPr>
              <a:t>Desde</a:t>
            </a:r>
            <a:r>
              <a:rPr lang="en-GB" sz="1600" b="1" dirty="0" smtClean="0">
                <a:solidFill>
                  <a:prstClr val="black"/>
                </a:solidFill>
                <a:cs typeface="Arial" pitchFamily="34" charset="0"/>
              </a:rPr>
              <a:t> mi </a:t>
            </a:r>
            <a:r>
              <a:rPr lang="en-GB" sz="1600" b="1" dirty="0" err="1" smtClean="0">
                <a:solidFill>
                  <a:prstClr val="black"/>
                </a:solidFill>
                <a:cs typeface="Arial" pitchFamily="34" charset="0"/>
              </a:rPr>
              <a:t>punto</a:t>
            </a:r>
            <a:r>
              <a:rPr lang="en-GB" sz="1600" b="1" dirty="0" smtClean="0">
                <a:solidFill>
                  <a:prstClr val="black"/>
                </a:solidFill>
                <a:cs typeface="Arial" pitchFamily="34" charset="0"/>
              </a:rPr>
              <a:t> de vista….</a:t>
            </a:r>
            <a:endParaRPr lang="en-GB" sz="1600" b="1" dirty="0">
              <a:solidFill>
                <a:prstClr val="black"/>
              </a:solidFill>
              <a:cs typeface="Arial" pitchFamily="34" charset="0"/>
            </a:endParaRPr>
          </a:p>
        </p:txBody>
      </p:sp>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062198">
            <a:off x="-66576" y="1714109"/>
            <a:ext cx="8651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Up Arrow 16"/>
          <p:cNvSpPr/>
          <p:nvPr/>
        </p:nvSpPr>
        <p:spPr>
          <a:xfrm rot="17872636" flipH="1">
            <a:off x="4833078" y="1565031"/>
            <a:ext cx="122164" cy="5799640"/>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n>
                <a:solidFill>
                  <a:schemeClr val="tx1"/>
                </a:solidFill>
                <a:prstDash val="lgDash"/>
              </a:ln>
              <a:noFill/>
            </a:endParaRPr>
          </a:p>
        </p:txBody>
      </p:sp>
      <p:sp>
        <p:nvSpPr>
          <p:cNvPr id="32" name="TextBox 2"/>
          <p:cNvSpPr txBox="1"/>
          <p:nvPr/>
        </p:nvSpPr>
        <p:spPr>
          <a:xfrm>
            <a:off x="32334" y="3979820"/>
            <a:ext cx="6557727" cy="830997"/>
          </a:xfrm>
          <a:prstGeom prst="rect">
            <a:avLst/>
          </a:prstGeom>
          <a:solidFill>
            <a:srgbClr val="FFFF00"/>
          </a:solidFill>
        </p:spPr>
        <p:txBody>
          <a:bodyPr wrap="square" rtlCol="0">
            <a:spAutoFit/>
          </a:bodyPr>
          <a:lstStyle/>
          <a:p>
            <a:r>
              <a:rPr lang="en-GB" sz="1600" b="1" dirty="0" err="1" smtClean="0"/>
              <a:t>Cuando</a:t>
            </a:r>
            <a:r>
              <a:rPr lang="en-GB" sz="1600" b="1" dirty="0" smtClean="0"/>
              <a:t> </a:t>
            </a:r>
            <a:r>
              <a:rPr lang="en-GB" sz="1600" b="1" u="sng" dirty="0" smtClean="0"/>
              <a:t>era</a:t>
            </a:r>
            <a:r>
              <a:rPr lang="en-GB" sz="1600" b="1" dirty="0" smtClean="0"/>
              <a:t> </a:t>
            </a:r>
            <a:r>
              <a:rPr lang="en-GB" sz="1600" b="1" dirty="0" err="1" smtClean="0"/>
              <a:t>pequeño</a:t>
            </a:r>
            <a:r>
              <a:rPr lang="en-GB" sz="1600" b="1" dirty="0" smtClean="0"/>
              <a:t> me </a:t>
            </a:r>
            <a:r>
              <a:rPr lang="en-GB" sz="1600" b="1" dirty="0" err="1" smtClean="0"/>
              <a:t>llevaba</a:t>
            </a:r>
            <a:r>
              <a:rPr lang="en-GB" sz="1600" b="1" dirty="0" smtClean="0"/>
              <a:t>…. </a:t>
            </a:r>
            <a:r>
              <a:rPr lang="en-GB" sz="1600" b="1" dirty="0" smtClean="0">
                <a:solidFill>
                  <a:srgbClr val="FF0000"/>
                </a:solidFill>
              </a:rPr>
              <a:t>When I was younger I got along….</a:t>
            </a:r>
          </a:p>
          <a:p>
            <a:r>
              <a:rPr lang="en-GB" sz="1600" b="1" dirty="0" smtClean="0">
                <a:solidFill>
                  <a:srgbClr val="FF0000"/>
                </a:solidFill>
              </a:rPr>
              <a:t> </a:t>
            </a:r>
            <a:r>
              <a:rPr lang="es-ES" sz="1600" b="1" dirty="0"/>
              <a:t>En el futuro mi relación con mi padres </a:t>
            </a:r>
            <a:r>
              <a:rPr lang="es-ES" sz="1600" b="1" u="sng" dirty="0"/>
              <a:t>será </a:t>
            </a:r>
            <a:r>
              <a:rPr lang="es-ES" sz="1600" b="1" dirty="0"/>
              <a:t>mucho </a:t>
            </a:r>
            <a:r>
              <a:rPr lang="es-ES" sz="1600" b="1" dirty="0" smtClean="0"/>
              <a:t>mejor </a:t>
            </a:r>
            <a:r>
              <a:rPr lang="es-ES" sz="1600" b="1" dirty="0" smtClean="0">
                <a:solidFill>
                  <a:srgbClr val="FF0000"/>
                </a:solidFill>
              </a:rPr>
              <a:t>In </a:t>
            </a:r>
            <a:r>
              <a:rPr lang="es-ES" sz="1600" b="1" dirty="0" err="1" smtClean="0">
                <a:solidFill>
                  <a:srgbClr val="FF0000"/>
                </a:solidFill>
              </a:rPr>
              <a:t>the</a:t>
            </a:r>
            <a:r>
              <a:rPr lang="es-ES" sz="1600" b="1" dirty="0" smtClean="0">
                <a:solidFill>
                  <a:srgbClr val="FF0000"/>
                </a:solidFill>
              </a:rPr>
              <a:t> </a:t>
            </a:r>
            <a:r>
              <a:rPr lang="es-ES" sz="1600" b="1" dirty="0" err="1" smtClean="0">
                <a:solidFill>
                  <a:srgbClr val="FF0000"/>
                </a:solidFill>
              </a:rPr>
              <a:t>future</a:t>
            </a:r>
            <a:r>
              <a:rPr lang="es-ES" sz="1600" b="1" dirty="0" smtClean="0">
                <a:solidFill>
                  <a:srgbClr val="FF0000"/>
                </a:solidFill>
              </a:rPr>
              <a:t>…</a:t>
            </a:r>
            <a:endParaRPr lang="en-GB" sz="1600" b="1" dirty="0" smtClean="0">
              <a:solidFill>
                <a:srgbClr val="FF0000"/>
              </a:solidFill>
            </a:endParaRPr>
          </a:p>
          <a:p>
            <a:endParaRPr lang="en-GB" sz="1600" b="1" dirty="0" smtClean="0"/>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564793"/>
            <a:ext cx="554649" cy="462208"/>
          </a:xfrm>
          <a:prstGeom prst="rect">
            <a:avLst/>
          </a:prstGeom>
        </p:spPr>
      </p:pic>
    </p:spTree>
    <p:extLst>
      <p:ext uri="{BB962C8B-B14F-4D97-AF65-F5344CB8AC3E}">
        <p14:creationId xmlns:p14="http://schemas.microsoft.com/office/powerpoint/2010/main" val="1334031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1896268"/>
            <a:ext cx="8784976" cy="4093428"/>
          </a:xfrm>
          <a:prstGeom prst="rect">
            <a:avLst/>
          </a:prstGeom>
          <a:noFill/>
        </p:spPr>
        <p:txBody>
          <a:bodyPr wrap="square" rtlCol="0">
            <a:spAutoFit/>
          </a:bodyPr>
          <a:lstStyle/>
          <a:p>
            <a:pPr algn="just"/>
            <a:r>
              <a:rPr lang="es-ES" sz="2400" dirty="0" smtClean="0"/>
              <a:t>En general lo bueno de mi hermana mayor es que es bastante  buena y moderna. </a:t>
            </a:r>
            <a:r>
              <a:rPr lang="es-ES" sz="2400" dirty="0"/>
              <a:t>A</a:t>
            </a:r>
            <a:r>
              <a:rPr lang="es-ES" sz="2400" dirty="0" smtClean="0"/>
              <a:t>demás me llevo bastante bien con mi hermana porque compartimos habitación y secretos.</a:t>
            </a:r>
          </a:p>
          <a:p>
            <a:pPr algn="just"/>
            <a:endParaRPr lang="es-ES" sz="2400" dirty="0" smtClean="0"/>
          </a:p>
          <a:p>
            <a:pPr algn="just"/>
            <a:r>
              <a:rPr lang="es-ES" sz="2400" dirty="0"/>
              <a:t>Cuando era </a:t>
            </a:r>
            <a:r>
              <a:rPr lang="es-ES" sz="2400" dirty="0" smtClean="0"/>
              <a:t>pequeña </a:t>
            </a:r>
            <a:r>
              <a:rPr lang="es-ES" sz="2400" dirty="0"/>
              <a:t>me llevaba fatal con mi hermana. </a:t>
            </a:r>
            <a:endParaRPr lang="es-ES" sz="2400" dirty="0" smtClean="0"/>
          </a:p>
          <a:p>
            <a:pPr algn="just"/>
            <a:r>
              <a:rPr lang="es-ES" sz="2400" dirty="0" smtClean="0"/>
              <a:t>Desde mi punto de vista no tenemos una relación problemática. Lo peor de mi hermana es que no es muy organizada y a veces nos llevamos como el perro y el gato.</a:t>
            </a:r>
          </a:p>
          <a:p>
            <a:pPr algn="just"/>
            <a:endParaRPr lang="es-ES" sz="2400" dirty="0" smtClean="0"/>
          </a:p>
          <a:p>
            <a:pPr algn="just"/>
            <a:r>
              <a:rPr lang="es-ES" sz="2400" dirty="0" smtClean="0"/>
              <a:t>Pero en el futuro creo que será mejor, muchísimo mejor. </a:t>
            </a:r>
          </a:p>
          <a:p>
            <a:pPr algn="ctr"/>
            <a:endParaRPr lang="es-ES" sz="2000" dirty="0"/>
          </a:p>
        </p:txBody>
      </p:sp>
      <p:sp>
        <p:nvSpPr>
          <p:cNvPr id="3" name="Text Box 40"/>
          <p:cNvSpPr txBox="1">
            <a:spLocks noChangeArrowheads="1"/>
          </p:cNvSpPr>
          <p:nvPr/>
        </p:nvSpPr>
        <p:spPr bwMode="auto">
          <a:xfrm>
            <a:off x="179388" y="332656"/>
            <a:ext cx="8964612" cy="701675"/>
          </a:xfrm>
          <a:prstGeom prst="rect">
            <a:avLst/>
          </a:prstGeom>
          <a:solidFill>
            <a:srgbClr val="FFFF00"/>
          </a:solid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GB" sz="4000" dirty="0" smtClean="0">
                <a:solidFill>
                  <a:srgbClr val="000000"/>
                </a:solidFill>
                <a:latin typeface="Showcard Gothic" pitchFamily="82" charset="0"/>
              </a:rPr>
              <a:t>EJEMPLO</a:t>
            </a:r>
            <a:endParaRPr lang="en-GB" sz="4000" dirty="0">
              <a:solidFill>
                <a:srgbClr val="FF0000"/>
              </a:solidFill>
              <a:latin typeface="Showcard Gothic" pitchFamily="82" charset="0"/>
            </a:endParaRPr>
          </a:p>
        </p:txBody>
      </p:sp>
    </p:spTree>
    <p:extLst>
      <p:ext uri="{BB962C8B-B14F-4D97-AF65-F5344CB8AC3E}">
        <p14:creationId xmlns:p14="http://schemas.microsoft.com/office/powerpoint/2010/main" val="4960423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874713" y="781050"/>
            <a:ext cx="7772400" cy="1470025"/>
          </a:xfrm>
          <a:noFill/>
        </p:spPr>
        <p:txBody>
          <a:bodyPr/>
          <a:lstStyle/>
          <a:p>
            <a:pPr eaLnBrk="1" hangingPunct="1"/>
            <a:r>
              <a:rPr lang="en-GB" altLang="es-ES" dirty="0" smtClean="0">
                <a:solidFill>
                  <a:schemeClr val="tx1"/>
                </a:solidFill>
              </a:rPr>
              <a:t>TRABAJO EN GRUPOS</a:t>
            </a:r>
            <a:endParaRPr lang="en-US" altLang="es-ES" dirty="0" smtClean="0">
              <a:solidFill>
                <a:schemeClr val="tx1"/>
              </a:solidFill>
            </a:endParaRPr>
          </a:p>
        </p:txBody>
      </p:sp>
      <p:sp>
        <p:nvSpPr>
          <p:cNvPr id="87043" name="1 CuadroTexto"/>
          <p:cNvSpPr txBox="1">
            <a:spLocks noChangeArrowheads="1"/>
          </p:cNvSpPr>
          <p:nvPr/>
        </p:nvSpPr>
        <p:spPr bwMode="auto">
          <a:xfrm>
            <a:off x="874713" y="2270125"/>
            <a:ext cx="7515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s-ES" altLang="es-ES" sz="3600" dirty="0" smtClean="0">
                <a:solidFill>
                  <a:srgbClr val="FFFFFF"/>
                </a:solidFill>
              </a:rPr>
              <a:t>Crea una mini conversación sobre la relación con tu familia</a:t>
            </a:r>
          </a:p>
        </p:txBody>
      </p:sp>
      <p:sp>
        <p:nvSpPr>
          <p:cNvPr id="3" name="2 Rectángulo"/>
          <p:cNvSpPr/>
          <p:nvPr/>
        </p:nvSpPr>
        <p:spPr>
          <a:xfrm>
            <a:off x="1016000" y="3846513"/>
            <a:ext cx="7489825" cy="14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ES" sz="2800" dirty="0">
                <a:solidFill>
                  <a:srgbClr val="FFFFFF"/>
                </a:solidFill>
              </a:rPr>
              <a:t>Tú     Tu madre    Tu padre   Tu </a:t>
            </a:r>
            <a:r>
              <a:rPr lang="es-ES" sz="2800" dirty="0" smtClean="0">
                <a:solidFill>
                  <a:srgbClr val="FFFFFF"/>
                </a:solidFill>
              </a:rPr>
              <a:t>hermano</a:t>
            </a:r>
            <a:endParaRPr lang="es-ES" sz="2800" dirty="0">
              <a:solidFill>
                <a:srgbClr val="FFFFFF"/>
              </a:solidFill>
            </a:endParaRPr>
          </a:p>
          <a:p>
            <a:pPr algn="ctr" fontAlgn="base">
              <a:spcBef>
                <a:spcPct val="0"/>
              </a:spcBef>
              <a:spcAft>
                <a:spcPct val="0"/>
              </a:spcAft>
              <a:defRPr/>
            </a:pPr>
            <a:r>
              <a:rPr lang="es-ES" sz="2800" dirty="0">
                <a:solidFill>
                  <a:srgbClr val="FFFFFF"/>
                </a:solidFill>
              </a:rPr>
              <a:t>Tu </a:t>
            </a:r>
            <a:r>
              <a:rPr lang="es-ES" sz="2800" dirty="0" smtClean="0">
                <a:solidFill>
                  <a:srgbClr val="FFFFFF"/>
                </a:solidFill>
              </a:rPr>
              <a:t>abuelo   </a:t>
            </a:r>
            <a:r>
              <a:rPr lang="es-ES" sz="2800" dirty="0">
                <a:solidFill>
                  <a:srgbClr val="FFFFFF"/>
                </a:solidFill>
              </a:rPr>
              <a:t>Tu </a:t>
            </a:r>
            <a:r>
              <a:rPr lang="es-ES" sz="2800" dirty="0" smtClean="0">
                <a:solidFill>
                  <a:srgbClr val="FFFFFF"/>
                </a:solidFill>
              </a:rPr>
              <a:t>abuela   </a:t>
            </a:r>
            <a:r>
              <a:rPr lang="es-ES" sz="2800" dirty="0">
                <a:solidFill>
                  <a:srgbClr val="FFFFFF"/>
                </a:solidFill>
              </a:rPr>
              <a:t>Tu </a:t>
            </a:r>
            <a:r>
              <a:rPr lang="es-ES" sz="2800" dirty="0" smtClean="0">
                <a:solidFill>
                  <a:srgbClr val="FFFFFF"/>
                </a:solidFill>
              </a:rPr>
              <a:t>hermana</a:t>
            </a:r>
            <a:endParaRPr lang="es-ES" sz="2800" dirty="0">
              <a:solidFill>
                <a:srgbClr val="FFFFFF"/>
              </a:solidFill>
            </a:endParaRPr>
          </a:p>
        </p:txBody>
      </p:sp>
    </p:spTree>
    <p:extLst>
      <p:ext uri="{BB962C8B-B14F-4D97-AF65-F5344CB8AC3E}">
        <p14:creationId xmlns:p14="http://schemas.microsoft.com/office/powerpoint/2010/main" val="14202739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nvGrpSpPr>
          <p:cNvPr id="54301" name="Group 29"/>
          <p:cNvGrpSpPr>
            <a:grpSpLocks/>
          </p:cNvGrpSpPr>
          <p:nvPr/>
        </p:nvGrpSpPr>
        <p:grpSpPr bwMode="auto">
          <a:xfrm>
            <a:off x="2589213" y="1436688"/>
            <a:ext cx="3948112" cy="3981450"/>
            <a:chOff x="1292" y="572"/>
            <a:chExt cx="3176" cy="3175"/>
          </a:xfrm>
        </p:grpSpPr>
        <p:sp>
          <p:nvSpPr>
            <p:cNvPr id="88072" name="Oval 26"/>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88073" name="Rectangle 27"/>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sp>
        <p:nvSpPr>
          <p:cNvPr id="88068" name="Line 20"/>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88069" name="Line 21"/>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88070" name="Oval 22"/>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GB" altLang="es-ES" sz="20800" b="1" smtClean="0">
                <a:solidFill>
                  <a:srgbClr val="FFFFFF"/>
                </a:solidFill>
              </a:rPr>
              <a:t>8</a:t>
            </a:r>
            <a:endParaRPr lang="en-US" altLang="es-ES" sz="20800" b="1" smtClean="0">
              <a:solidFill>
                <a:srgbClr val="FFFFFF"/>
              </a:solidFill>
            </a:endParaRPr>
          </a:p>
        </p:txBody>
      </p:sp>
      <p:sp>
        <p:nvSpPr>
          <p:cNvPr id="88071" name="Oval 23"/>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Tree>
    <p:extLst>
      <p:ext uri="{BB962C8B-B14F-4D97-AF65-F5344CB8AC3E}">
        <p14:creationId xmlns:p14="http://schemas.microsoft.com/office/powerpoint/2010/main" val="3550295246"/>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5430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3075" name="Rectangle 3"/>
          <p:cNvSpPr>
            <a:spLocks noGrp="1" noChangeArrowheads="1"/>
          </p:cNvSpPr>
          <p:nvPr>
            <p:ph type="ctrTitle"/>
          </p:nvPr>
        </p:nvSpPr>
        <p:spPr>
          <a:xfrm>
            <a:off x="685800" y="2819400"/>
            <a:ext cx="7772400" cy="1143000"/>
          </a:xfrm>
        </p:spPr>
        <p:txBody>
          <a:bodyPr/>
          <a:lstStyle/>
          <a:p>
            <a:pPr eaLnBrk="1" hangingPunct="1"/>
            <a:r>
              <a:rPr lang="en-US" altLang="es-ES" sz="8000" dirty="0" err="1" smtClean="0">
                <a:solidFill>
                  <a:schemeClr val="bg1"/>
                </a:solidFill>
                <a:latin typeface="Arial" charset="0"/>
              </a:rPr>
              <a:t>Pregunta</a:t>
            </a:r>
            <a:r>
              <a:rPr lang="en-US" altLang="es-ES" sz="8000" dirty="0" smtClean="0">
                <a:solidFill>
                  <a:schemeClr val="bg1"/>
                </a:solidFill>
                <a:latin typeface="Arial" charset="0"/>
              </a:rPr>
              <a:t>  1</a:t>
            </a:r>
          </a:p>
        </p:txBody>
      </p:sp>
      <p:sp>
        <p:nvSpPr>
          <p:cNvPr id="3076" name="Line 4"/>
          <p:cNvSpPr>
            <a:spLocks noChangeShapeType="1"/>
          </p:cNvSpPr>
          <p:nvPr/>
        </p:nvSpPr>
        <p:spPr bwMode="auto">
          <a:xfrm flipH="1">
            <a:off x="0" y="3505200"/>
            <a:ext cx="6096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3077" name="Line 5"/>
          <p:cNvSpPr>
            <a:spLocks noChangeShapeType="1"/>
          </p:cNvSpPr>
          <p:nvPr/>
        </p:nvSpPr>
        <p:spPr bwMode="auto">
          <a:xfrm flipH="1">
            <a:off x="8610600" y="3505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val="2576604650"/>
      </p:ext>
    </p:extLst>
  </p:cSld>
  <p:clrMapOvr>
    <a:masterClrMapping/>
  </p:clrMapOvr>
  <p:transition>
    <p:zoom/>
    <p:sndAc>
      <p:stSnd>
        <p:snd r:embed="rId2" name="drumroll.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nvGrpSpPr>
          <p:cNvPr id="98307" name="Group 3"/>
          <p:cNvGrpSpPr>
            <a:grpSpLocks/>
          </p:cNvGrpSpPr>
          <p:nvPr/>
        </p:nvGrpSpPr>
        <p:grpSpPr bwMode="auto">
          <a:xfrm>
            <a:off x="2589213" y="1436688"/>
            <a:ext cx="3948112" cy="3981450"/>
            <a:chOff x="1292" y="572"/>
            <a:chExt cx="3176" cy="3175"/>
          </a:xfrm>
        </p:grpSpPr>
        <p:sp>
          <p:nvSpPr>
            <p:cNvPr id="89096"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89097" name="Rectangle 5"/>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sp>
        <p:nvSpPr>
          <p:cNvPr id="89092" name="Line 6"/>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89093" name="Line 7"/>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89094"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GB" altLang="es-ES" sz="20800" b="1" smtClean="0">
                <a:solidFill>
                  <a:srgbClr val="FFFFFF"/>
                </a:solidFill>
              </a:rPr>
              <a:t>7</a:t>
            </a:r>
            <a:endParaRPr lang="en-US" altLang="es-ES" sz="20800" b="1" smtClean="0">
              <a:solidFill>
                <a:srgbClr val="FFFFFF"/>
              </a:solidFill>
            </a:endParaRPr>
          </a:p>
        </p:txBody>
      </p:sp>
      <p:sp>
        <p:nvSpPr>
          <p:cNvPr id="89095"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Tree>
    <p:extLst>
      <p:ext uri="{BB962C8B-B14F-4D97-AF65-F5344CB8AC3E}">
        <p14:creationId xmlns:p14="http://schemas.microsoft.com/office/powerpoint/2010/main" val="73732250"/>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983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nvGrpSpPr>
          <p:cNvPr id="99331" name="Group 3"/>
          <p:cNvGrpSpPr>
            <a:grpSpLocks/>
          </p:cNvGrpSpPr>
          <p:nvPr/>
        </p:nvGrpSpPr>
        <p:grpSpPr bwMode="auto">
          <a:xfrm>
            <a:off x="2589213" y="1436688"/>
            <a:ext cx="3948112" cy="3981450"/>
            <a:chOff x="1292" y="572"/>
            <a:chExt cx="3176" cy="3175"/>
          </a:xfrm>
        </p:grpSpPr>
        <p:sp>
          <p:nvSpPr>
            <p:cNvPr id="90120"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0121" name="Rectangle 5"/>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sp>
        <p:nvSpPr>
          <p:cNvPr id="90116" name="Line 6"/>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90117" name="Line 7"/>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90118"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GB" altLang="es-ES" sz="20800" b="1" smtClean="0">
                <a:solidFill>
                  <a:srgbClr val="FFFFFF"/>
                </a:solidFill>
              </a:rPr>
              <a:t>6</a:t>
            </a:r>
            <a:endParaRPr lang="en-US" altLang="es-ES" sz="20800" b="1" smtClean="0">
              <a:solidFill>
                <a:srgbClr val="FFFFFF"/>
              </a:solidFill>
            </a:endParaRPr>
          </a:p>
        </p:txBody>
      </p:sp>
      <p:sp>
        <p:nvSpPr>
          <p:cNvPr id="90119"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Tree>
    <p:extLst>
      <p:ext uri="{BB962C8B-B14F-4D97-AF65-F5344CB8AC3E}">
        <p14:creationId xmlns:p14="http://schemas.microsoft.com/office/powerpoint/2010/main" val="2343170301"/>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993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nvGrpSpPr>
          <p:cNvPr id="100355" name="Group 3"/>
          <p:cNvGrpSpPr>
            <a:grpSpLocks/>
          </p:cNvGrpSpPr>
          <p:nvPr/>
        </p:nvGrpSpPr>
        <p:grpSpPr bwMode="auto">
          <a:xfrm>
            <a:off x="2589213" y="1436688"/>
            <a:ext cx="3948112" cy="3981450"/>
            <a:chOff x="1292" y="572"/>
            <a:chExt cx="3176" cy="3175"/>
          </a:xfrm>
        </p:grpSpPr>
        <p:sp>
          <p:nvSpPr>
            <p:cNvPr id="91144"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1145" name="Rectangle 5"/>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sp>
        <p:nvSpPr>
          <p:cNvPr id="91140" name="Line 6"/>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91141" name="Line 7"/>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91142"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GB" altLang="es-ES" sz="20800" b="1" smtClean="0">
                <a:solidFill>
                  <a:srgbClr val="FFFFFF"/>
                </a:solidFill>
              </a:rPr>
              <a:t>5</a:t>
            </a:r>
            <a:endParaRPr lang="en-US" altLang="es-ES" sz="20800" b="1" smtClean="0">
              <a:solidFill>
                <a:srgbClr val="FFFFFF"/>
              </a:solidFill>
            </a:endParaRPr>
          </a:p>
        </p:txBody>
      </p:sp>
      <p:sp>
        <p:nvSpPr>
          <p:cNvPr id="91143"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Tree>
    <p:extLst>
      <p:ext uri="{BB962C8B-B14F-4D97-AF65-F5344CB8AC3E}">
        <p14:creationId xmlns:p14="http://schemas.microsoft.com/office/powerpoint/2010/main" val="3792817160"/>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1003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nvGrpSpPr>
          <p:cNvPr id="101379" name="Group 3"/>
          <p:cNvGrpSpPr>
            <a:grpSpLocks/>
          </p:cNvGrpSpPr>
          <p:nvPr/>
        </p:nvGrpSpPr>
        <p:grpSpPr bwMode="auto">
          <a:xfrm>
            <a:off x="2589213" y="1436688"/>
            <a:ext cx="3948112" cy="3981450"/>
            <a:chOff x="1292" y="572"/>
            <a:chExt cx="3176" cy="3175"/>
          </a:xfrm>
        </p:grpSpPr>
        <p:sp>
          <p:nvSpPr>
            <p:cNvPr id="92168"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2169" name="Rectangle 5"/>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sp>
        <p:nvSpPr>
          <p:cNvPr id="92164" name="Line 6"/>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92165" name="Line 7"/>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92166"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GB" altLang="es-ES" sz="20800" b="1" smtClean="0">
                <a:solidFill>
                  <a:srgbClr val="FFFFFF"/>
                </a:solidFill>
              </a:rPr>
              <a:t>4</a:t>
            </a:r>
            <a:endParaRPr lang="en-US" altLang="es-ES" sz="20800" b="1" smtClean="0">
              <a:solidFill>
                <a:srgbClr val="FFFFFF"/>
              </a:solidFill>
            </a:endParaRPr>
          </a:p>
        </p:txBody>
      </p:sp>
      <p:sp>
        <p:nvSpPr>
          <p:cNvPr id="92167"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Tree>
    <p:extLst>
      <p:ext uri="{BB962C8B-B14F-4D97-AF65-F5344CB8AC3E}">
        <p14:creationId xmlns:p14="http://schemas.microsoft.com/office/powerpoint/2010/main" val="1462648722"/>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10137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nvGrpSpPr>
          <p:cNvPr id="102403" name="Group 3"/>
          <p:cNvGrpSpPr>
            <a:grpSpLocks/>
          </p:cNvGrpSpPr>
          <p:nvPr/>
        </p:nvGrpSpPr>
        <p:grpSpPr bwMode="auto">
          <a:xfrm>
            <a:off x="2589213" y="1436688"/>
            <a:ext cx="3948112" cy="3981450"/>
            <a:chOff x="1292" y="572"/>
            <a:chExt cx="3176" cy="3175"/>
          </a:xfrm>
        </p:grpSpPr>
        <p:sp>
          <p:nvSpPr>
            <p:cNvPr id="93192"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3193" name="Rectangle 5"/>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sp>
        <p:nvSpPr>
          <p:cNvPr id="93188" name="Line 6"/>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93189" name="Line 7"/>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93190"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GB" altLang="es-ES" sz="20800" b="1" smtClean="0">
                <a:solidFill>
                  <a:srgbClr val="FFFFFF"/>
                </a:solidFill>
              </a:rPr>
              <a:t>3</a:t>
            </a:r>
            <a:endParaRPr lang="en-US" altLang="es-ES" sz="20800" b="1" smtClean="0">
              <a:solidFill>
                <a:srgbClr val="FFFFFF"/>
              </a:solidFill>
            </a:endParaRPr>
          </a:p>
        </p:txBody>
      </p:sp>
      <p:sp>
        <p:nvSpPr>
          <p:cNvPr id="93191"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Tree>
    <p:extLst>
      <p:ext uri="{BB962C8B-B14F-4D97-AF65-F5344CB8AC3E}">
        <p14:creationId xmlns:p14="http://schemas.microsoft.com/office/powerpoint/2010/main" val="559114762"/>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1024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bip1807.wav">
            <a:hlinkClick r:id="" action="ppaction://media"/>
          </p:cNvPr>
          <p:cNvPicPr>
            <a:picLocks noRot="1" noChangeAspect="1" noChangeArrowheads="1"/>
          </p:cNvPicPr>
          <p:nvPr>
            <a:wavAudioFile r:embed="rId1" name="bip.wav"/>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6"/>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4212" name="Rectangle 3"/>
          <p:cNvSpPr>
            <a:spLocks noChangeArrowheads="1"/>
          </p:cNvSpPr>
          <p:nvPr/>
        </p:nvSpPr>
        <p:spPr bwMode="auto">
          <a:xfrm>
            <a:off x="3921125" y="1268413"/>
            <a:ext cx="228600" cy="431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1800" smtClean="0">
              <a:solidFill>
                <a:srgbClr val="FFFFFF"/>
              </a:solidFill>
            </a:endParaRPr>
          </a:p>
        </p:txBody>
      </p:sp>
      <p:sp>
        <p:nvSpPr>
          <p:cNvPr id="94213" name="Rectangle 4"/>
          <p:cNvSpPr>
            <a:spLocks noChangeArrowheads="1"/>
          </p:cNvSpPr>
          <p:nvPr/>
        </p:nvSpPr>
        <p:spPr bwMode="auto">
          <a:xfrm>
            <a:off x="4997450" y="1268413"/>
            <a:ext cx="228600" cy="431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1800" smtClean="0">
              <a:solidFill>
                <a:srgbClr val="FFFFFF"/>
              </a:solidFill>
            </a:endParaRPr>
          </a:p>
        </p:txBody>
      </p:sp>
    </p:spTree>
    <p:extLst>
      <p:ext uri="{BB962C8B-B14F-4D97-AF65-F5344CB8AC3E}">
        <p14:creationId xmlns:p14="http://schemas.microsoft.com/office/powerpoint/2010/main" val="404786507"/>
      </p:ext>
    </p:extLst>
  </p:cSld>
  <p:clrMapOvr>
    <a:masterClrMapping/>
  </p:clrMapOvr>
  <p:transition advClick="0"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90" fill="hold"/>
                                        <p:tgtEl>
                                          <p:spTgt spid="665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6565"/>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5235" name="Rectangle 3"/>
          <p:cNvSpPr>
            <a:spLocks noChangeArrowheads="1"/>
          </p:cNvSpPr>
          <p:nvPr/>
        </p:nvSpPr>
        <p:spPr bwMode="auto">
          <a:xfrm>
            <a:off x="3921125" y="1268413"/>
            <a:ext cx="228600" cy="17224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1800" smtClean="0">
              <a:solidFill>
                <a:srgbClr val="FFFFFF"/>
              </a:solidFill>
            </a:endParaRPr>
          </a:p>
        </p:txBody>
      </p:sp>
      <p:sp>
        <p:nvSpPr>
          <p:cNvPr id="95236" name="Rectangle 4"/>
          <p:cNvSpPr>
            <a:spLocks noChangeArrowheads="1"/>
          </p:cNvSpPr>
          <p:nvPr/>
        </p:nvSpPr>
        <p:spPr bwMode="auto">
          <a:xfrm>
            <a:off x="4997450" y="1268413"/>
            <a:ext cx="228600" cy="17224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1800" smtClean="0">
              <a:solidFill>
                <a:srgbClr val="FFFFFF"/>
              </a:solidFill>
            </a:endParaRPr>
          </a:p>
        </p:txBody>
      </p:sp>
      <p:sp>
        <p:nvSpPr>
          <p:cNvPr id="95237" name="Rectangle 5"/>
          <p:cNvSpPr>
            <a:spLocks noChangeArrowheads="1"/>
          </p:cNvSpPr>
          <p:nvPr/>
        </p:nvSpPr>
        <p:spPr bwMode="auto">
          <a:xfrm>
            <a:off x="3921125" y="3817938"/>
            <a:ext cx="228600" cy="17684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1800" smtClean="0">
              <a:solidFill>
                <a:srgbClr val="FFFFFF"/>
              </a:solidFill>
            </a:endParaRPr>
          </a:p>
        </p:txBody>
      </p:sp>
      <p:sp>
        <p:nvSpPr>
          <p:cNvPr id="95238" name="Rectangle 6"/>
          <p:cNvSpPr>
            <a:spLocks noChangeArrowheads="1"/>
          </p:cNvSpPr>
          <p:nvPr/>
        </p:nvSpPr>
        <p:spPr bwMode="auto">
          <a:xfrm>
            <a:off x="4997450" y="3817938"/>
            <a:ext cx="228600" cy="17684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1800" smtClean="0">
              <a:solidFill>
                <a:srgbClr val="FFFFFF"/>
              </a:solidFill>
            </a:endParaRPr>
          </a:p>
        </p:txBody>
      </p:sp>
      <p:sp>
        <p:nvSpPr>
          <p:cNvPr id="95239" name="Rectangle 7"/>
          <p:cNvSpPr>
            <a:spLocks noChangeArrowheads="1"/>
          </p:cNvSpPr>
          <p:nvPr/>
        </p:nvSpPr>
        <p:spPr bwMode="auto">
          <a:xfrm rot="5400000">
            <a:off x="3162300" y="2003425"/>
            <a:ext cx="228600" cy="17462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1800" smtClean="0">
              <a:solidFill>
                <a:srgbClr val="FFFFFF"/>
              </a:solidFill>
            </a:endParaRPr>
          </a:p>
        </p:txBody>
      </p:sp>
      <p:sp>
        <p:nvSpPr>
          <p:cNvPr id="95240" name="Rectangle 8"/>
          <p:cNvSpPr>
            <a:spLocks noChangeArrowheads="1"/>
          </p:cNvSpPr>
          <p:nvPr/>
        </p:nvSpPr>
        <p:spPr bwMode="auto">
          <a:xfrm rot="5400000">
            <a:off x="5745163" y="2014537"/>
            <a:ext cx="228600" cy="17240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1800" smtClean="0">
              <a:solidFill>
                <a:srgbClr val="FFFFFF"/>
              </a:solidFill>
            </a:endParaRPr>
          </a:p>
        </p:txBody>
      </p:sp>
      <p:sp>
        <p:nvSpPr>
          <p:cNvPr id="95241" name="Rectangle 9"/>
          <p:cNvSpPr>
            <a:spLocks noChangeArrowheads="1"/>
          </p:cNvSpPr>
          <p:nvPr/>
        </p:nvSpPr>
        <p:spPr bwMode="auto">
          <a:xfrm rot="5400000">
            <a:off x="3162300" y="3059113"/>
            <a:ext cx="228600" cy="17462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1800" smtClean="0">
              <a:solidFill>
                <a:srgbClr val="FFFFFF"/>
              </a:solidFill>
            </a:endParaRPr>
          </a:p>
        </p:txBody>
      </p:sp>
      <p:sp>
        <p:nvSpPr>
          <p:cNvPr id="95242" name="Rectangle 10"/>
          <p:cNvSpPr>
            <a:spLocks noChangeArrowheads="1"/>
          </p:cNvSpPr>
          <p:nvPr/>
        </p:nvSpPr>
        <p:spPr bwMode="auto">
          <a:xfrm rot="5400000">
            <a:off x="5745163" y="3070225"/>
            <a:ext cx="228600" cy="17240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1800" smtClean="0">
              <a:solidFill>
                <a:srgbClr val="FFFFFF"/>
              </a:solidFill>
            </a:endParaRPr>
          </a:p>
        </p:txBody>
      </p:sp>
      <p:pic>
        <p:nvPicPr>
          <p:cNvPr id="67595" name="bip1823.wav">
            <a:hlinkClick r:id="" action="ppaction://media"/>
          </p:cNvPr>
          <p:cNvPicPr>
            <a:picLocks noRot="1" noChangeAspect="1" noChangeArrowheads="1"/>
          </p:cNvPicPr>
          <p:nvPr>
            <a:wavAudioFile r:embed="rId1" name="bip.wav"/>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766620"/>
      </p:ext>
    </p:extLst>
  </p:cSld>
  <p:clrMapOvr>
    <a:masterClrMapping/>
  </p:clrMapOvr>
  <p:transition advClick="0"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90" fill="hold"/>
                                        <p:tgtEl>
                                          <p:spTgt spid="675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7595"/>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Oval 3"/>
          <p:cNvSpPr>
            <a:spLocks noChangeAspect="1" noChangeArrowheads="1"/>
          </p:cNvSpPr>
          <p:nvPr/>
        </p:nvSpPr>
        <p:spPr bwMode="auto">
          <a:xfrm>
            <a:off x="2025650" y="866775"/>
            <a:ext cx="5084763" cy="50863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20800" b="1" smtClean="0">
              <a:solidFill>
                <a:srgbClr val="FFFFFF"/>
              </a:solidFill>
            </a:endParaRPr>
          </a:p>
        </p:txBody>
      </p:sp>
      <p:sp>
        <p:nvSpPr>
          <p:cNvPr id="96259" name="Rectangle 9"/>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6260" name="Oval 10"/>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20800" b="1" smtClean="0">
              <a:solidFill>
                <a:srgbClr val="FFFFFF"/>
              </a:solidFill>
            </a:endParaRPr>
          </a:p>
        </p:txBody>
      </p:sp>
      <p:sp>
        <p:nvSpPr>
          <p:cNvPr id="96261" name="Oval 11"/>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6262" name="Rectangle 5"/>
          <p:cNvSpPr>
            <a:spLocks noChangeArrowheads="1"/>
          </p:cNvSpPr>
          <p:nvPr/>
        </p:nvSpPr>
        <p:spPr bwMode="auto">
          <a:xfrm>
            <a:off x="2025650" y="1803400"/>
            <a:ext cx="5056188" cy="3429000"/>
          </a:xfrm>
          <a:prstGeom prst="rect">
            <a:avLst/>
          </a:prstGeom>
          <a:noFill/>
          <a:ln>
            <a:noFill/>
          </a:ln>
          <a:effectLst/>
          <a:extLst>
            <a:ext uri="{909E8E84-426E-40DD-AFC4-6F175D3DCCD1}">
              <a14:hiddenFill xmlns:a14="http://schemas.microsoft.com/office/drawing/2010/main">
                <a:solidFill>
                  <a:srgbClr val="777777">
                    <a:alpha val="34117"/>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GB" altLang="es-ES" sz="8000" b="1" smtClean="0">
                <a:solidFill>
                  <a:srgbClr val="FFFFFF"/>
                </a:solidFill>
              </a:rPr>
              <a:t>CÁMARA</a:t>
            </a:r>
            <a:endParaRPr lang="en-GB" altLang="es-ES" sz="800" smtClean="0">
              <a:solidFill>
                <a:srgbClr val="FFFFFF"/>
              </a:solidFill>
            </a:endParaRPr>
          </a:p>
        </p:txBody>
      </p:sp>
    </p:spTree>
    <p:extLst>
      <p:ext uri="{BB962C8B-B14F-4D97-AF65-F5344CB8AC3E}">
        <p14:creationId xmlns:p14="http://schemas.microsoft.com/office/powerpoint/2010/main" val="3599414871"/>
      </p:ext>
    </p:extLst>
  </p:cSld>
  <p:clrMapOvr>
    <a:masterClrMapping/>
  </p:clrMapOvr>
  <p:transition advTm="2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Oval 3"/>
          <p:cNvSpPr>
            <a:spLocks noChangeAspect="1" noChangeArrowheads="1"/>
          </p:cNvSpPr>
          <p:nvPr/>
        </p:nvSpPr>
        <p:spPr bwMode="auto">
          <a:xfrm>
            <a:off x="2025650" y="866775"/>
            <a:ext cx="5084763" cy="50863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20800" b="1" smtClean="0">
              <a:solidFill>
                <a:srgbClr val="FFFFFF"/>
              </a:solidFill>
            </a:endParaRPr>
          </a:p>
        </p:txBody>
      </p:sp>
      <p:sp>
        <p:nvSpPr>
          <p:cNvPr id="97283" name="Rectangle 9"/>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7284" name="Oval 10"/>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20800" b="1" smtClean="0">
              <a:solidFill>
                <a:srgbClr val="FFFFFF"/>
              </a:solidFill>
            </a:endParaRPr>
          </a:p>
        </p:txBody>
      </p:sp>
      <p:sp>
        <p:nvSpPr>
          <p:cNvPr id="97285" name="Oval 11"/>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7286" name="Rectangle 5"/>
          <p:cNvSpPr>
            <a:spLocks noChangeArrowheads="1"/>
          </p:cNvSpPr>
          <p:nvPr/>
        </p:nvSpPr>
        <p:spPr bwMode="auto">
          <a:xfrm>
            <a:off x="2025650" y="1803400"/>
            <a:ext cx="5056188" cy="3429000"/>
          </a:xfrm>
          <a:prstGeom prst="rect">
            <a:avLst/>
          </a:prstGeom>
          <a:noFill/>
          <a:ln>
            <a:noFill/>
          </a:ln>
          <a:effectLst/>
          <a:extLst>
            <a:ext uri="{909E8E84-426E-40DD-AFC4-6F175D3DCCD1}">
              <a14:hiddenFill xmlns:a14="http://schemas.microsoft.com/office/drawing/2010/main">
                <a:solidFill>
                  <a:srgbClr val="777777">
                    <a:alpha val="34117"/>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GB" altLang="es-ES" sz="8000" b="1" smtClean="0">
                <a:solidFill>
                  <a:srgbClr val="FFFFFF"/>
                </a:solidFill>
              </a:rPr>
              <a:t>LUCES</a:t>
            </a:r>
            <a:endParaRPr lang="en-GB" altLang="es-ES" sz="800" smtClean="0">
              <a:solidFill>
                <a:srgbClr val="FFFFFF"/>
              </a:solidFill>
            </a:endParaRPr>
          </a:p>
        </p:txBody>
      </p:sp>
    </p:spTree>
    <p:extLst>
      <p:ext uri="{BB962C8B-B14F-4D97-AF65-F5344CB8AC3E}">
        <p14:creationId xmlns:p14="http://schemas.microsoft.com/office/powerpoint/2010/main" val="2169500438"/>
      </p:ext>
    </p:extLst>
  </p:cSld>
  <p:clrMapOvr>
    <a:masterClrMapping/>
  </p:clrMapOvr>
  <p:transition advTm="2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Oval 3"/>
          <p:cNvSpPr>
            <a:spLocks noChangeAspect="1" noChangeArrowheads="1"/>
          </p:cNvSpPr>
          <p:nvPr/>
        </p:nvSpPr>
        <p:spPr bwMode="auto">
          <a:xfrm>
            <a:off x="2025650" y="866775"/>
            <a:ext cx="5084763" cy="50863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20800" b="1" smtClean="0">
              <a:solidFill>
                <a:srgbClr val="FFFFFF"/>
              </a:solidFill>
            </a:endParaRPr>
          </a:p>
        </p:txBody>
      </p:sp>
      <p:sp>
        <p:nvSpPr>
          <p:cNvPr id="98307" name="Rectangle 9"/>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8308" name="Oval 10"/>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20800" b="1" smtClean="0">
              <a:solidFill>
                <a:srgbClr val="FFFFFF"/>
              </a:solidFill>
            </a:endParaRPr>
          </a:p>
        </p:txBody>
      </p:sp>
      <p:sp>
        <p:nvSpPr>
          <p:cNvPr id="98309" name="Oval 11"/>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8310" name="Rectangle 5"/>
          <p:cNvSpPr>
            <a:spLocks noChangeArrowheads="1"/>
          </p:cNvSpPr>
          <p:nvPr/>
        </p:nvSpPr>
        <p:spPr bwMode="auto">
          <a:xfrm>
            <a:off x="2025650" y="1803400"/>
            <a:ext cx="5056188" cy="3429000"/>
          </a:xfrm>
          <a:prstGeom prst="rect">
            <a:avLst/>
          </a:prstGeom>
          <a:noFill/>
          <a:ln>
            <a:noFill/>
          </a:ln>
          <a:effectLst/>
          <a:extLst>
            <a:ext uri="{909E8E84-426E-40DD-AFC4-6F175D3DCCD1}">
              <a14:hiddenFill xmlns:a14="http://schemas.microsoft.com/office/drawing/2010/main">
                <a:solidFill>
                  <a:srgbClr val="777777">
                    <a:alpha val="34117"/>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GB" altLang="es-ES" sz="8000" b="1" smtClean="0">
                <a:solidFill>
                  <a:srgbClr val="FFFFFF"/>
                </a:solidFill>
              </a:rPr>
              <a:t>ACCIÓN</a:t>
            </a:r>
            <a:endParaRPr lang="en-GB" altLang="es-ES" sz="800" smtClean="0">
              <a:solidFill>
                <a:srgbClr val="FFFFFF"/>
              </a:solidFill>
            </a:endParaRPr>
          </a:p>
        </p:txBody>
      </p:sp>
    </p:spTree>
    <p:extLst>
      <p:ext uri="{BB962C8B-B14F-4D97-AF65-F5344CB8AC3E}">
        <p14:creationId xmlns:p14="http://schemas.microsoft.com/office/powerpoint/2010/main" val="631425753"/>
      </p:ext>
    </p:extLst>
  </p:cSld>
  <p:clrMapOvr>
    <a:masterClrMapping/>
  </p:clrMapOvr>
  <p:transition advTm="2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4099"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4100"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4101"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4102"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4103" name="Rectangle 7"/>
          <p:cNvSpPr>
            <a:spLocks noGrp="1" noChangeArrowheads="1"/>
          </p:cNvSpPr>
          <p:nvPr>
            <p:ph type="title"/>
          </p:nvPr>
        </p:nvSpPr>
        <p:spPr>
          <a:xfrm>
            <a:off x="762000" y="381000"/>
            <a:ext cx="7696200" cy="2057400"/>
          </a:xfrm>
          <a:extLst>
            <a:ext uri="{909E8E84-426E-40DD-AFC4-6F175D3DCCD1}">
              <a14:hiddenFill xmlns:a14="http://schemas.microsoft.com/office/drawing/2010/main">
                <a:solidFill>
                  <a:schemeClr val="tx1"/>
                </a:solidFill>
              </a14:hiddenFill>
            </a:ext>
          </a:extLst>
        </p:spPr>
        <p:txBody>
          <a:bodyPr/>
          <a:lstStyle/>
          <a:p>
            <a:pPr eaLnBrk="1" hangingPunct="1"/>
            <a:r>
              <a:rPr lang="en-GB" altLang="es-ES" sz="5400" dirty="0" smtClean="0">
                <a:solidFill>
                  <a:schemeClr val="bg1"/>
                </a:solidFill>
                <a:latin typeface="Arial" charset="0"/>
              </a:rPr>
              <a:t>¿</a:t>
            </a:r>
            <a:r>
              <a:rPr lang="en-GB" altLang="es-ES" sz="5400" dirty="0" err="1" smtClean="0">
                <a:solidFill>
                  <a:schemeClr val="bg1"/>
                </a:solidFill>
                <a:latin typeface="Arial" charset="0"/>
              </a:rPr>
              <a:t>Cómo</a:t>
            </a:r>
            <a:r>
              <a:rPr lang="en-GB" altLang="es-ES" sz="5400" dirty="0" smtClean="0">
                <a:solidFill>
                  <a:schemeClr val="bg1"/>
                </a:solidFill>
                <a:latin typeface="Arial" charset="0"/>
              </a:rPr>
              <a:t> se llama  </a:t>
            </a:r>
            <a:r>
              <a:rPr lang="es-ES" altLang="es-ES" sz="5400" dirty="0">
                <a:solidFill>
                  <a:schemeClr val="bg1"/>
                </a:solidFill>
                <a:latin typeface="Arial" charset="0"/>
              </a:rPr>
              <a:t>e</a:t>
            </a:r>
            <a:r>
              <a:rPr lang="es-ES" altLang="es-ES" sz="5400" dirty="0" smtClean="0">
                <a:solidFill>
                  <a:schemeClr val="bg1"/>
                </a:solidFill>
                <a:latin typeface="Arial" charset="0"/>
              </a:rPr>
              <a:t>l padre de mi padre</a:t>
            </a:r>
            <a:r>
              <a:rPr lang="en-GB" altLang="es-ES" sz="5400" dirty="0" smtClean="0">
                <a:solidFill>
                  <a:schemeClr val="bg1"/>
                </a:solidFill>
                <a:latin typeface="Arial" charset="0"/>
              </a:rPr>
              <a:t>?</a:t>
            </a:r>
            <a:endParaRPr lang="en-US" altLang="es-ES" sz="5400" dirty="0" smtClean="0">
              <a:solidFill>
                <a:schemeClr val="bg1"/>
              </a:solidFill>
              <a:latin typeface="Arial" charset="0"/>
            </a:endParaRPr>
          </a:p>
        </p:txBody>
      </p:sp>
      <p:sp>
        <p:nvSpPr>
          <p:cNvPr id="6152" name="Rectangle 8"/>
          <p:cNvSpPr>
            <a:spLocks noGrp="1" noChangeArrowheads="1"/>
          </p:cNvSpPr>
          <p:nvPr>
            <p:ph type="body" idx="1"/>
          </p:nvPr>
        </p:nvSpPr>
        <p:spPr>
          <a:xfrm>
            <a:off x="838200" y="2667000"/>
            <a:ext cx="7620000" cy="3962400"/>
          </a:xfrm>
          <a:extLst>
            <a:ext uri="{91240B29-F687-4F45-9708-019B960494DF}">
              <a14:hiddenLine xmlns:a14="http://schemas.microsoft.com/office/drawing/2010/main" w="9525">
                <a:solidFill>
                  <a:srgbClr val="0066FF"/>
                </a:solidFill>
                <a:miter lim="800000"/>
                <a:headEnd/>
                <a:tailEnd/>
              </a14:hiddenLine>
            </a:ext>
          </a:extLst>
        </p:spPr>
        <p:txBody>
          <a:bodyPr/>
          <a:lstStyle/>
          <a:p>
            <a:pPr eaLnBrk="1" hangingPunct="1">
              <a:buFontTx/>
              <a:buNone/>
            </a:pPr>
            <a:r>
              <a:rPr lang="en-US" altLang="es-ES" sz="4800" b="1" baseline="10000" dirty="0" smtClean="0">
                <a:solidFill>
                  <a:srgbClr val="FF9900"/>
                </a:solidFill>
                <a:latin typeface="Arial" charset="0"/>
              </a:rPr>
              <a:t>A </a:t>
            </a:r>
            <a:r>
              <a:rPr lang="en-US" altLang="es-ES" sz="5400" dirty="0" smtClean="0">
                <a:latin typeface="Arial" charset="0"/>
              </a:rPr>
              <a:t> </a:t>
            </a:r>
            <a:r>
              <a:rPr lang="en-GB" altLang="es-ES" sz="5400" dirty="0" smtClean="0">
                <a:solidFill>
                  <a:schemeClr val="bg1"/>
                </a:solidFill>
                <a:latin typeface="Arial" charset="0"/>
              </a:rPr>
              <a:t>padre</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B </a:t>
            </a:r>
            <a:r>
              <a:rPr lang="en-US" altLang="es-ES" sz="5400" dirty="0" smtClean="0">
                <a:latin typeface="Arial" charset="0"/>
              </a:rPr>
              <a:t> </a:t>
            </a:r>
            <a:r>
              <a:rPr lang="en-GB" altLang="es-ES" sz="5400" dirty="0" err="1" smtClean="0">
                <a:solidFill>
                  <a:schemeClr val="bg1"/>
                </a:solidFill>
                <a:latin typeface="Arial" charset="0"/>
              </a:rPr>
              <a:t>madre</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C </a:t>
            </a:r>
            <a:r>
              <a:rPr lang="en-US" altLang="es-ES" sz="5400" dirty="0" smtClean="0">
                <a:latin typeface="Arial" charset="0"/>
              </a:rPr>
              <a:t> </a:t>
            </a:r>
            <a:r>
              <a:rPr lang="en-US" altLang="es-ES" sz="5400" dirty="0" err="1" smtClean="0">
                <a:solidFill>
                  <a:schemeClr val="bg1"/>
                </a:solidFill>
                <a:latin typeface="Arial" charset="0"/>
              </a:rPr>
              <a:t>abuelo</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D </a:t>
            </a:r>
            <a:r>
              <a:rPr lang="en-US" altLang="es-ES" sz="5400" dirty="0" smtClean="0">
                <a:latin typeface="Arial" charset="0"/>
              </a:rPr>
              <a:t> </a:t>
            </a:r>
            <a:r>
              <a:rPr lang="en-GB" altLang="es-ES" sz="5400" dirty="0" smtClean="0">
                <a:solidFill>
                  <a:schemeClr val="bg1"/>
                </a:solidFill>
                <a:latin typeface="Arial" charset="0"/>
              </a:rPr>
              <a:t>primo</a:t>
            </a:r>
            <a:endParaRPr lang="en-US" altLang="es-ES" sz="5400" dirty="0" smtClean="0">
              <a:solidFill>
                <a:schemeClr val="bg1"/>
              </a:solidFill>
              <a:latin typeface="Arial" charset="0"/>
            </a:endParaRPr>
          </a:p>
        </p:txBody>
      </p:sp>
      <p:sp>
        <p:nvSpPr>
          <p:cNvPr id="4105" name="Line 9"/>
          <p:cNvSpPr>
            <a:spLocks noChangeShapeType="1"/>
          </p:cNvSpPr>
          <p:nvPr/>
        </p:nvSpPr>
        <p:spPr bwMode="auto">
          <a:xfrm flipH="1">
            <a:off x="0" y="6172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4106" name="Line 10"/>
          <p:cNvSpPr>
            <a:spLocks noChangeShapeType="1"/>
          </p:cNvSpPr>
          <p:nvPr/>
        </p:nvSpPr>
        <p:spPr bwMode="auto">
          <a:xfrm flipH="1">
            <a:off x="0" y="51816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4107" name="Line 11"/>
          <p:cNvSpPr>
            <a:spLocks noChangeShapeType="1"/>
          </p:cNvSpPr>
          <p:nvPr/>
        </p:nvSpPr>
        <p:spPr bwMode="auto">
          <a:xfrm flipH="1">
            <a:off x="0" y="41910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4108" name="Line 12"/>
          <p:cNvSpPr>
            <a:spLocks noChangeShapeType="1"/>
          </p:cNvSpPr>
          <p:nvPr/>
        </p:nvSpPr>
        <p:spPr bwMode="auto">
          <a:xfrm flipH="1">
            <a:off x="0" y="32004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4109" name="Line 13"/>
          <p:cNvSpPr>
            <a:spLocks noChangeShapeType="1"/>
          </p:cNvSpPr>
          <p:nvPr/>
        </p:nvSpPr>
        <p:spPr bwMode="auto">
          <a:xfrm flipH="1">
            <a:off x="8686800" y="61722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4110" name="Line 14"/>
          <p:cNvSpPr>
            <a:spLocks noChangeShapeType="1"/>
          </p:cNvSpPr>
          <p:nvPr/>
        </p:nvSpPr>
        <p:spPr bwMode="auto">
          <a:xfrm flipH="1">
            <a:off x="8686800" y="51816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4111" name="Line 15"/>
          <p:cNvSpPr>
            <a:spLocks noChangeShapeType="1"/>
          </p:cNvSpPr>
          <p:nvPr/>
        </p:nvSpPr>
        <p:spPr bwMode="auto">
          <a:xfrm flipH="1">
            <a:off x="8686800" y="41910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4112" name="Line 16"/>
          <p:cNvSpPr>
            <a:spLocks noChangeShapeType="1"/>
          </p:cNvSpPr>
          <p:nvPr/>
        </p:nvSpPr>
        <p:spPr bwMode="auto">
          <a:xfrm flipH="1">
            <a:off x="8686800" y="32004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4113" name="Line 17"/>
          <p:cNvSpPr>
            <a:spLocks noChangeShapeType="1"/>
          </p:cNvSpPr>
          <p:nvPr/>
        </p:nvSpPr>
        <p:spPr bwMode="auto">
          <a:xfrm flipH="1">
            <a:off x="8610600" y="14478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4114" name="Line 18"/>
          <p:cNvSpPr>
            <a:spLocks noChangeShapeType="1"/>
          </p:cNvSpPr>
          <p:nvPr/>
        </p:nvSpPr>
        <p:spPr bwMode="auto">
          <a:xfrm flipH="1">
            <a:off x="0" y="1447800"/>
            <a:ext cx="6096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4115"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4116"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Tree>
    <p:extLst>
      <p:ext uri="{BB962C8B-B14F-4D97-AF65-F5344CB8AC3E}">
        <p14:creationId xmlns:p14="http://schemas.microsoft.com/office/powerpoint/2010/main" val="686216114"/>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6152">
                                            <p:txEl>
                                              <p:pRg st="0" end="0"/>
                                            </p:txEl>
                                          </p:spTgt>
                                        </p:tgtEl>
                                        <p:attrNameLst>
                                          <p:attrName>style.visibility</p:attrName>
                                        </p:attrNameLst>
                                      </p:cBhvr>
                                      <p:to>
                                        <p:strVal val="visible"/>
                                      </p:to>
                                    </p:set>
                                    <p:anim calcmode="lin" valueType="num">
                                      <p:cBhvr>
                                        <p:cTn id="7" dur="500" fill="hold"/>
                                        <p:tgtEl>
                                          <p:spTgt spid="6152">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6152">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6152">
                                            <p:txEl>
                                              <p:pRg st="1" end="1"/>
                                            </p:txEl>
                                          </p:spTgt>
                                        </p:tgtEl>
                                        <p:attrNameLst>
                                          <p:attrName>style.visibility</p:attrName>
                                        </p:attrNameLst>
                                      </p:cBhvr>
                                      <p:to>
                                        <p:strVal val="visible"/>
                                      </p:to>
                                    </p:set>
                                    <p:anim calcmode="lin" valueType="num">
                                      <p:cBhvr>
                                        <p:cTn id="13" dur="500" fill="hold"/>
                                        <p:tgtEl>
                                          <p:spTgt spid="6152">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6152">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6152">
                                            <p:txEl>
                                              <p:pRg st="2" end="2"/>
                                            </p:txEl>
                                          </p:spTgt>
                                        </p:tgtEl>
                                        <p:attrNameLst>
                                          <p:attrName>style.visibility</p:attrName>
                                        </p:attrNameLst>
                                      </p:cBhvr>
                                      <p:to>
                                        <p:strVal val="visible"/>
                                      </p:to>
                                    </p:set>
                                    <p:anim calcmode="lin" valueType="num">
                                      <p:cBhvr>
                                        <p:cTn id="19" dur="500" fill="hold"/>
                                        <p:tgtEl>
                                          <p:spTgt spid="6152">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6152">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6152">
                                            <p:txEl>
                                              <p:pRg st="3" end="3"/>
                                            </p:txEl>
                                          </p:spTgt>
                                        </p:tgtEl>
                                        <p:attrNameLst>
                                          <p:attrName>style.visibility</p:attrName>
                                        </p:attrNameLst>
                                      </p:cBhvr>
                                      <p:to>
                                        <p:strVal val="visible"/>
                                      </p:to>
                                    </p:set>
                                    <p:anim calcmode="lin" valueType="num">
                                      <p:cBhvr>
                                        <p:cTn id="25" dur="500" fill="hold"/>
                                        <p:tgtEl>
                                          <p:spTgt spid="6152">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6152">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549275"/>
            <a:ext cx="8229600" cy="5199063"/>
          </a:xfrm>
        </p:spPr>
        <p:txBody>
          <a:bodyPr/>
          <a:lstStyle/>
          <a:p>
            <a:pPr eaLnBrk="1" hangingPunct="1"/>
            <a:r>
              <a:rPr lang="es-ES" altLang="es-ES" sz="8000" dirty="0" smtClean="0"/>
              <a:t>¿Cómo te llevas con </a:t>
            </a:r>
            <a:r>
              <a:rPr lang="es-ES" altLang="es-ES" sz="8000" dirty="0"/>
              <a:t>tu familia? </a:t>
            </a:r>
          </a:p>
        </p:txBody>
      </p:sp>
    </p:spTree>
    <p:extLst>
      <p:ext uri="{BB962C8B-B14F-4D97-AF65-F5344CB8AC3E}">
        <p14:creationId xmlns:p14="http://schemas.microsoft.com/office/powerpoint/2010/main" val="3655462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ctrTitle"/>
          </p:nvPr>
        </p:nvSpPr>
        <p:spPr>
          <a:xfrm>
            <a:off x="395288" y="404813"/>
            <a:ext cx="8353425" cy="6119812"/>
          </a:xfrm>
        </p:spPr>
        <p:txBody>
          <a:bodyPr/>
          <a:lstStyle/>
          <a:p>
            <a:pPr eaLnBrk="1" hangingPunct="1"/>
            <a:endParaRPr lang="en-GB" altLang="es-ES" smtClean="0"/>
          </a:p>
        </p:txBody>
      </p:sp>
      <p:sp>
        <p:nvSpPr>
          <p:cNvPr id="4" name="Rounded Rectangle 3"/>
          <p:cNvSpPr/>
          <p:nvPr/>
        </p:nvSpPr>
        <p:spPr>
          <a:xfrm>
            <a:off x="323850" y="314325"/>
            <a:ext cx="8569325" cy="6354763"/>
          </a:xfrm>
          <a:prstGeom prst="roundRect">
            <a:avLst/>
          </a:prstGeom>
          <a:ln w="127000">
            <a:solidFill>
              <a:schemeClr val="tx2"/>
            </a:solidFill>
            <a:prstDash val="sysDash"/>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a:solidFill>
                <a:prstClr val="black"/>
              </a:solidFill>
            </a:endParaRPr>
          </a:p>
        </p:txBody>
      </p:sp>
      <p:sp>
        <p:nvSpPr>
          <p:cNvPr id="100356" name="TextBox 4"/>
          <p:cNvSpPr txBox="1">
            <a:spLocks noChangeArrowheads="1"/>
          </p:cNvSpPr>
          <p:nvPr/>
        </p:nvSpPr>
        <p:spPr bwMode="auto">
          <a:xfrm>
            <a:off x="665163" y="774700"/>
            <a:ext cx="7885112"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GB" altLang="es-ES" sz="13800" b="1" smtClean="0">
                <a:solidFill>
                  <a:srgbClr val="0070C0"/>
                </a:solidFill>
                <a:latin typeface="Arial Rounded MT Bold" pitchFamily="34" charset="0"/>
              </a:rPr>
              <a:t>Vamos a</a:t>
            </a:r>
            <a:r>
              <a:rPr lang="en-GB" altLang="es-ES" sz="13800" b="1" smtClean="0">
                <a:solidFill>
                  <a:srgbClr val="000000"/>
                </a:solidFill>
                <a:latin typeface="Arial Rounded MT Bold" pitchFamily="34" charset="0"/>
              </a:rPr>
              <a:t> </a:t>
            </a:r>
            <a:r>
              <a:rPr lang="en-GB" altLang="es-ES" sz="13800" b="1" smtClean="0">
                <a:solidFill>
                  <a:srgbClr val="FF0000"/>
                </a:solidFill>
                <a:latin typeface="Arial Rounded MT Bold" pitchFamily="34" charset="0"/>
              </a:rPr>
              <a:t>evaluar</a:t>
            </a:r>
            <a:r>
              <a:rPr lang="en-GB" altLang="es-ES" sz="9600" b="1" smtClean="0">
                <a:solidFill>
                  <a:srgbClr val="FF0000"/>
                </a:solidFill>
                <a:latin typeface="Arial Rounded MT Bold" pitchFamily="34" charset="0"/>
              </a:rPr>
              <a:t>…</a:t>
            </a:r>
          </a:p>
        </p:txBody>
      </p:sp>
      <p:pic>
        <p:nvPicPr>
          <p:cNvPr id="100357"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47244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5042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ctrTitle"/>
          </p:nvPr>
        </p:nvSpPr>
        <p:spPr>
          <a:xfrm>
            <a:off x="395288" y="404813"/>
            <a:ext cx="8353425" cy="6119812"/>
          </a:xfrm>
        </p:spPr>
        <p:txBody>
          <a:bodyPr/>
          <a:lstStyle/>
          <a:p>
            <a:pPr eaLnBrk="1" hangingPunct="1"/>
            <a:r>
              <a:rPr lang="en-GB" altLang="es-ES" sz="9600" smtClean="0">
                <a:latin typeface="Berlin Sans FB Demi" pitchFamily="34" charset="0"/>
              </a:rPr>
              <a:t>Punto fuerte</a:t>
            </a:r>
          </a:p>
        </p:txBody>
      </p:sp>
      <p:sp>
        <p:nvSpPr>
          <p:cNvPr id="3" name="Oval 2"/>
          <p:cNvSpPr/>
          <p:nvPr/>
        </p:nvSpPr>
        <p:spPr>
          <a:xfrm>
            <a:off x="323850" y="115888"/>
            <a:ext cx="8496300" cy="6481762"/>
          </a:xfrm>
          <a:prstGeom prst="ellipse">
            <a:avLst/>
          </a:prstGeom>
          <a:noFill/>
          <a:ln w="190500" cmpd="sng">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11059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3" y="4076700"/>
            <a:ext cx="2881312"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TextBox 1"/>
          <p:cNvSpPr txBox="1">
            <a:spLocks noChangeArrowheads="1"/>
          </p:cNvSpPr>
          <p:nvPr/>
        </p:nvSpPr>
        <p:spPr bwMode="auto">
          <a:xfrm>
            <a:off x="395288" y="6154738"/>
            <a:ext cx="3352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Comunicación</a:t>
            </a:r>
          </a:p>
        </p:txBody>
      </p:sp>
      <p:sp>
        <p:nvSpPr>
          <p:cNvPr id="110598" name="TextBox 5"/>
          <p:cNvSpPr txBox="1">
            <a:spLocks noChangeArrowheads="1"/>
          </p:cNvSpPr>
          <p:nvPr/>
        </p:nvSpPr>
        <p:spPr bwMode="auto">
          <a:xfrm>
            <a:off x="5940425" y="6226175"/>
            <a:ext cx="2957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Organización</a:t>
            </a:r>
          </a:p>
        </p:txBody>
      </p:sp>
      <p:sp>
        <p:nvSpPr>
          <p:cNvPr id="110599" name="TextBox 6"/>
          <p:cNvSpPr txBox="1">
            <a:spLocks noChangeArrowheads="1"/>
          </p:cNvSpPr>
          <p:nvPr/>
        </p:nvSpPr>
        <p:spPr bwMode="auto">
          <a:xfrm>
            <a:off x="6538913" y="176213"/>
            <a:ext cx="2282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Creatividad</a:t>
            </a:r>
          </a:p>
        </p:txBody>
      </p:sp>
      <p:sp>
        <p:nvSpPr>
          <p:cNvPr id="110600" name="TextBox 7"/>
          <p:cNvSpPr txBox="1">
            <a:spLocks noChangeArrowheads="1"/>
          </p:cNvSpPr>
          <p:nvPr/>
        </p:nvSpPr>
        <p:spPr bwMode="auto">
          <a:xfrm>
            <a:off x="179388" y="255588"/>
            <a:ext cx="413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Volumen: Alto y Claro</a:t>
            </a:r>
          </a:p>
        </p:txBody>
      </p:sp>
      <p:sp>
        <p:nvSpPr>
          <p:cNvPr id="110601" name="TextBox 8"/>
          <p:cNvSpPr txBox="1">
            <a:spLocks noChangeArrowheads="1"/>
          </p:cNvSpPr>
          <p:nvPr/>
        </p:nvSpPr>
        <p:spPr bwMode="auto">
          <a:xfrm>
            <a:off x="6538913" y="5586413"/>
            <a:ext cx="2486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Dramatización</a:t>
            </a:r>
          </a:p>
        </p:txBody>
      </p:sp>
      <p:sp>
        <p:nvSpPr>
          <p:cNvPr id="110602" name="TextBox 9"/>
          <p:cNvSpPr txBox="1">
            <a:spLocks noChangeArrowheads="1"/>
          </p:cNvSpPr>
          <p:nvPr/>
        </p:nvSpPr>
        <p:spPr bwMode="auto">
          <a:xfrm>
            <a:off x="6640513" y="862013"/>
            <a:ext cx="2282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Originalidad</a:t>
            </a:r>
          </a:p>
        </p:txBody>
      </p:sp>
      <p:sp>
        <p:nvSpPr>
          <p:cNvPr id="110603" name="TextBox 1"/>
          <p:cNvSpPr txBox="1">
            <a:spLocks noChangeArrowheads="1"/>
          </p:cNvSpPr>
          <p:nvPr/>
        </p:nvSpPr>
        <p:spPr bwMode="auto">
          <a:xfrm>
            <a:off x="323850" y="5451475"/>
            <a:ext cx="3352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Pronunciación</a:t>
            </a:r>
          </a:p>
        </p:txBody>
      </p:sp>
      <p:sp>
        <p:nvSpPr>
          <p:cNvPr id="110604" name="TextBox 1"/>
          <p:cNvSpPr txBox="1">
            <a:spLocks noChangeArrowheads="1"/>
          </p:cNvSpPr>
          <p:nvPr/>
        </p:nvSpPr>
        <p:spPr bwMode="auto">
          <a:xfrm>
            <a:off x="179388" y="4889500"/>
            <a:ext cx="3352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Concentración</a:t>
            </a:r>
          </a:p>
        </p:txBody>
      </p:sp>
      <p:sp>
        <p:nvSpPr>
          <p:cNvPr id="110605" name="TextBox 1"/>
          <p:cNvSpPr txBox="1">
            <a:spLocks noChangeArrowheads="1"/>
          </p:cNvSpPr>
          <p:nvPr/>
        </p:nvSpPr>
        <p:spPr bwMode="auto">
          <a:xfrm>
            <a:off x="465138" y="4191000"/>
            <a:ext cx="3352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Los disfraces</a:t>
            </a:r>
          </a:p>
        </p:txBody>
      </p:sp>
      <p:sp>
        <p:nvSpPr>
          <p:cNvPr id="110606" name="TextBox 1"/>
          <p:cNvSpPr txBox="1">
            <a:spLocks noChangeArrowheads="1"/>
          </p:cNvSpPr>
          <p:nvPr/>
        </p:nvSpPr>
        <p:spPr bwMode="auto">
          <a:xfrm>
            <a:off x="5570538" y="4740275"/>
            <a:ext cx="3352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La memoria</a:t>
            </a:r>
          </a:p>
        </p:txBody>
      </p:sp>
    </p:spTree>
    <p:extLst>
      <p:ext uri="{BB962C8B-B14F-4D97-AF65-F5344CB8AC3E}">
        <p14:creationId xmlns:p14="http://schemas.microsoft.com/office/powerpoint/2010/main" val="1129368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ctrTitle"/>
          </p:nvPr>
        </p:nvSpPr>
        <p:spPr>
          <a:xfrm>
            <a:off x="395288" y="404813"/>
            <a:ext cx="8353425" cy="6119812"/>
          </a:xfrm>
        </p:spPr>
        <p:txBody>
          <a:bodyPr/>
          <a:lstStyle/>
          <a:p>
            <a:pPr eaLnBrk="1" hangingPunct="1"/>
            <a:r>
              <a:rPr lang="en-GB" altLang="es-ES" sz="8700" smtClean="0">
                <a:latin typeface="Berlin Sans FB Demi" pitchFamily="34" charset="0"/>
              </a:rPr>
              <a:t>Punto a mejorar</a:t>
            </a:r>
          </a:p>
        </p:txBody>
      </p:sp>
      <p:sp>
        <p:nvSpPr>
          <p:cNvPr id="3" name="Oval 2"/>
          <p:cNvSpPr/>
          <p:nvPr/>
        </p:nvSpPr>
        <p:spPr>
          <a:xfrm>
            <a:off x="323850" y="115888"/>
            <a:ext cx="8496300" cy="6481762"/>
          </a:xfrm>
          <a:prstGeom prst="ellipse">
            <a:avLst/>
          </a:prstGeom>
          <a:noFill/>
          <a:ln w="190500"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11162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9488" y="4149725"/>
            <a:ext cx="214312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TextBox 4"/>
          <p:cNvSpPr txBox="1">
            <a:spLocks noChangeArrowheads="1"/>
          </p:cNvSpPr>
          <p:nvPr/>
        </p:nvSpPr>
        <p:spPr bwMode="auto">
          <a:xfrm>
            <a:off x="179388" y="255588"/>
            <a:ext cx="41338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Volumen: </a:t>
            </a:r>
          </a:p>
          <a:p>
            <a:pPr eaLnBrk="1" fontAlgn="base" hangingPunct="1">
              <a:spcBef>
                <a:spcPct val="0"/>
              </a:spcBef>
              <a:spcAft>
                <a:spcPct val="0"/>
              </a:spcAft>
            </a:pPr>
            <a:r>
              <a:rPr lang="en-GB" altLang="es-ES" smtClean="0">
                <a:solidFill>
                  <a:prstClr val="black"/>
                </a:solidFill>
              </a:rPr>
              <a:t>No muy alto  </a:t>
            </a:r>
          </a:p>
          <a:p>
            <a:pPr eaLnBrk="1" fontAlgn="base" hangingPunct="1">
              <a:spcBef>
                <a:spcPct val="0"/>
              </a:spcBef>
              <a:spcAft>
                <a:spcPct val="0"/>
              </a:spcAft>
            </a:pPr>
            <a:r>
              <a:rPr lang="en-GB" altLang="es-ES" smtClean="0">
                <a:solidFill>
                  <a:prstClr val="black"/>
                </a:solidFill>
              </a:rPr>
              <a:t>No muy claro</a:t>
            </a:r>
          </a:p>
        </p:txBody>
      </p:sp>
      <p:sp>
        <p:nvSpPr>
          <p:cNvPr id="111622" name="TextBox 5"/>
          <p:cNvSpPr txBox="1">
            <a:spLocks noChangeArrowheads="1"/>
          </p:cNvSpPr>
          <p:nvPr/>
        </p:nvSpPr>
        <p:spPr bwMode="auto">
          <a:xfrm>
            <a:off x="6538913" y="176213"/>
            <a:ext cx="2282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Creatividad</a:t>
            </a:r>
          </a:p>
        </p:txBody>
      </p:sp>
      <p:sp>
        <p:nvSpPr>
          <p:cNvPr id="111623" name="TextBox 6"/>
          <p:cNvSpPr txBox="1">
            <a:spLocks noChangeArrowheads="1"/>
          </p:cNvSpPr>
          <p:nvPr/>
        </p:nvSpPr>
        <p:spPr bwMode="auto">
          <a:xfrm>
            <a:off x="6640513" y="862013"/>
            <a:ext cx="2282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Originalidad</a:t>
            </a:r>
          </a:p>
        </p:txBody>
      </p:sp>
      <p:sp>
        <p:nvSpPr>
          <p:cNvPr id="111624" name="TextBox 7"/>
          <p:cNvSpPr txBox="1">
            <a:spLocks noChangeArrowheads="1"/>
          </p:cNvSpPr>
          <p:nvPr/>
        </p:nvSpPr>
        <p:spPr bwMode="auto">
          <a:xfrm>
            <a:off x="6538913" y="5586413"/>
            <a:ext cx="2486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Dramatización</a:t>
            </a:r>
          </a:p>
        </p:txBody>
      </p:sp>
      <p:sp>
        <p:nvSpPr>
          <p:cNvPr id="111625" name="TextBox 8"/>
          <p:cNvSpPr txBox="1">
            <a:spLocks noChangeArrowheads="1"/>
          </p:cNvSpPr>
          <p:nvPr/>
        </p:nvSpPr>
        <p:spPr bwMode="auto">
          <a:xfrm>
            <a:off x="5940425" y="6226175"/>
            <a:ext cx="2957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Organización</a:t>
            </a:r>
          </a:p>
        </p:txBody>
      </p:sp>
      <p:sp>
        <p:nvSpPr>
          <p:cNvPr id="111626" name="TextBox 9"/>
          <p:cNvSpPr txBox="1">
            <a:spLocks noChangeArrowheads="1"/>
          </p:cNvSpPr>
          <p:nvPr/>
        </p:nvSpPr>
        <p:spPr bwMode="auto">
          <a:xfrm>
            <a:off x="395288" y="6154738"/>
            <a:ext cx="3352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Comunicación</a:t>
            </a:r>
          </a:p>
        </p:txBody>
      </p:sp>
      <p:sp>
        <p:nvSpPr>
          <p:cNvPr id="111627" name="TextBox 1"/>
          <p:cNvSpPr txBox="1">
            <a:spLocks noChangeArrowheads="1"/>
          </p:cNvSpPr>
          <p:nvPr/>
        </p:nvSpPr>
        <p:spPr bwMode="auto">
          <a:xfrm>
            <a:off x="179388" y="5675313"/>
            <a:ext cx="3352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Concentración</a:t>
            </a:r>
          </a:p>
        </p:txBody>
      </p:sp>
      <p:sp>
        <p:nvSpPr>
          <p:cNvPr id="111628" name="TextBox 1"/>
          <p:cNvSpPr txBox="1">
            <a:spLocks noChangeArrowheads="1"/>
          </p:cNvSpPr>
          <p:nvPr/>
        </p:nvSpPr>
        <p:spPr bwMode="auto">
          <a:xfrm>
            <a:off x="166688" y="4999038"/>
            <a:ext cx="3352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Pronunciación</a:t>
            </a:r>
          </a:p>
        </p:txBody>
      </p:sp>
      <p:sp>
        <p:nvSpPr>
          <p:cNvPr id="111629" name="TextBox 1"/>
          <p:cNvSpPr txBox="1">
            <a:spLocks noChangeArrowheads="1"/>
          </p:cNvSpPr>
          <p:nvPr/>
        </p:nvSpPr>
        <p:spPr bwMode="auto">
          <a:xfrm>
            <a:off x="5570538" y="4740275"/>
            <a:ext cx="3352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La memoria</a:t>
            </a:r>
          </a:p>
        </p:txBody>
      </p:sp>
      <p:sp>
        <p:nvSpPr>
          <p:cNvPr id="111630" name="TextBox 1"/>
          <p:cNvSpPr txBox="1">
            <a:spLocks noChangeArrowheads="1"/>
          </p:cNvSpPr>
          <p:nvPr/>
        </p:nvSpPr>
        <p:spPr bwMode="auto">
          <a:xfrm>
            <a:off x="465138" y="4191000"/>
            <a:ext cx="3352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Los disfraces</a:t>
            </a:r>
          </a:p>
        </p:txBody>
      </p:sp>
      <p:sp>
        <p:nvSpPr>
          <p:cNvPr id="111631" name="TextBox 1"/>
          <p:cNvSpPr txBox="1">
            <a:spLocks noChangeArrowheads="1"/>
          </p:cNvSpPr>
          <p:nvPr/>
        </p:nvSpPr>
        <p:spPr bwMode="auto">
          <a:xfrm>
            <a:off x="5246688" y="4138613"/>
            <a:ext cx="3352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Sentido del humor</a:t>
            </a:r>
          </a:p>
        </p:txBody>
      </p:sp>
      <p:sp>
        <p:nvSpPr>
          <p:cNvPr id="111632" name="TextBox 1"/>
          <p:cNvSpPr txBox="1">
            <a:spLocks noChangeArrowheads="1"/>
          </p:cNvSpPr>
          <p:nvPr/>
        </p:nvSpPr>
        <p:spPr bwMode="auto">
          <a:xfrm>
            <a:off x="5122863" y="1973263"/>
            <a:ext cx="3352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Participación</a:t>
            </a:r>
          </a:p>
        </p:txBody>
      </p:sp>
    </p:spTree>
    <p:extLst>
      <p:ext uri="{BB962C8B-B14F-4D97-AF65-F5344CB8AC3E}">
        <p14:creationId xmlns:p14="http://schemas.microsoft.com/office/powerpoint/2010/main" val="38010827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2300288" y="1095375"/>
            <a:ext cx="30476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GB" altLang="es-ES" sz="3600" dirty="0">
                <a:latin typeface="Century Gothic" pitchFamily="34" charset="0"/>
              </a:rPr>
              <a:t>HOY </a:t>
            </a:r>
            <a:r>
              <a:rPr lang="en-GB" altLang="es-ES" sz="3600" dirty="0" smtClean="0">
                <a:latin typeface="Century Gothic" pitchFamily="34" charset="0"/>
              </a:rPr>
              <a:t>HEMOS:</a:t>
            </a:r>
            <a:endParaRPr lang="en-GB" altLang="es-ES" sz="3600" dirty="0">
              <a:latin typeface="Century Gothic" pitchFamily="34" charset="0"/>
            </a:endParaRPr>
          </a:p>
        </p:txBody>
      </p:sp>
      <p:sp>
        <p:nvSpPr>
          <p:cNvPr id="24581" name="Text Box 5"/>
          <p:cNvSpPr txBox="1">
            <a:spLocks noChangeArrowheads="1"/>
          </p:cNvSpPr>
          <p:nvPr/>
        </p:nvSpPr>
        <p:spPr bwMode="auto">
          <a:xfrm>
            <a:off x="827088" y="2193925"/>
            <a:ext cx="70871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marL="457200" indent="-457200">
              <a:buFont typeface="Wingdings" pitchFamily="2" charset="2"/>
              <a:buChar char="q"/>
              <a:defRPr/>
            </a:pPr>
            <a:r>
              <a:rPr lang="es-ES_tradnl" sz="2800" b="1" dirty="0" smtClean="0">
                <a:latin typeface="Century Gothic" pitchFamily="34" charset="0"/>
              </a:rPr>
              <a:t>Usado el vocabulario para la familia.</a:t>
            </a:r>
            <a:endParaRPr lang="es-ES_tradnl" sz="2800" b="1" dirty="0">
              <a:latin typeface="Century Gothic" pitchFamily="34" charset="0"/>
            </a:endParaRPr>
          </a:p>
        </p:txBody>
      </p:sp>
      <p:sp>
        <p:nvSpPr>
          <p:cNvPr id="24583" name="Text Box 7"/>
          <p:cNvSpPr txBox="1">
            <a:spLocks noChangeArrowheads="1"/>
          </p:cNvSpPr>
          <p:nvPr/>
        </p:nvSpPr>
        <p:spPr bwMode="auto">
          <a:xfrm>
            <a:off x="827088" y="2852738"/>
            <a:ext cx="78518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buFont typeface="Wingdings" pitchFamily="2" charset="2"/>
              <a:buChar char="q"/>
            </a:pPr>
            <a:r>
              <a:rPr lang="en-GB" altLang="es-ES" b="1" dirty="0" err="1" smtClean="0">
                <a:latin typeface="Century Gothic" pitchFamily="34" charset="0"/>
              </a:rPr>
              <a:t>Hablado</a:t>
            </a:r>
            <a:r>
              <a:rPr lang="en-GB" altLang="es-ES" b="1" dirty="0" smtClean="0">
                <a:latin typeface="Century Gothic" pitchFamily="34" charset="0"/>
              </a:rPr>
              <a:t> </a:t>
            </a:r>
            <a:r>
              <a:rPr lang="en-GB" altLang="es-ES" b="1" dirty="0" err="1" smtClean="0">
                <a:latin typeface="Century Gothic" pitchFamily="34" charset="0"/>
              </a:rPr>
              <a:t>sobre</a:t>
            </a:r>
            <a:r>
              <a:rPr lang="en-GB" altLang="es-ES" b="1" dirty="0" smtClean="0">
                <a:latin typeface="Century Gothic" pitchFamily="34" charset="0"/>
              </a:rPr>
              <a:t> </a:t>
            </a:r>
            <a:r>
              <a:rPr lang="en-GB" altLang="es-ES" b="1" dirty="0" err="1" smtClean="0">
                <a:latin typeface="Century Gothic" pitchFamily="34" charset="0"/>
              </a:rPr>
              <a:t>tu</a:t>
            </a:r>
            <a:r>
              <a:rPr lang="en-GB" altLang="es-ES" b="1" dirty="0" smtClean="0">
                <a:latin typeface="Century Gothic" pitchFamily="34" charset="0"/>
              </a:rPr>
              <a:t> </a:t>
            </a:r>
            <a:r>
              <a:rPr lang="en-GB" altLang="es-ES" b="1" dirty="0" err="1" smtClean="0">
                <a:latin typeface="Century Gothic" pitchFamily="34" charset="0"/>
              </a:rPr>
              <a:t>relación</a:t>
            </a:r>
            <a:r>
              <a:rPr lang="en-GB" altLang="es-ES" b="1" dirty="0" smtClean="0">
                <a:latin typeface="Century Gothic" pitchFamily="34" charset="0"/>
              </a:rPr>
              <a:t> con </a:t>
            </a:r>
            <a:r>
              <a:rPr lang="en-GB" altLang="es-ES" b="1" dirty="0" err="1" smtClean="0">
                <a:latin typeface="Century Gothic" pitchFamily="34" charset="0"/>
              </a:rPr>
              <a:t>tu</a:t>
            </a:r>
            <a:r>
              <a:rPr lang="en-GB" altLang="es-ES" b="1" dirty="0" smtClean="0">
                <a:latin typeface="Century Gothic" pitchFamily="34" charset="0"/>
              </a:rPr>
              <a:t> </a:t>
            </a:r>
            <a:r>
              <a:rPr lang="en-GB" altLang="es-ES" b="1" dirty="0" err="1" smtClean="0">
                <a:latin typeface="Century Gothic" pitchFamily="34" charset="0"/>
              </a:rPr>
              <a:t>familia</a:t>
            </a:r>
            <a:r>
              <a:rPr lang="en-GB" altLang="es-ES" b="1" dirty="0" smtClean="0">
                <a:latin typeface="Century Gothic" pitchFamily="34" charset="0"/>
              </a:rPr>
              <a:t>. </a:t>
            </a:r>
            <a:endParaRPr lang="en-GB" altLang="es-ES" b="1" dirty="0">
              <a:latin typeface="Century Gothic" pitchFamily="34" charset="0"/>
            </a:endParaRPr>
          </a:p>
        </p:txBody>
      </p:sp>
    </p:spTree>
    <p:extLst>
      <p:ext uri="{BB962C8B-B14F-4D97-AF65-F5344CB8AC3E}">
        <p14:creationId xmlns:p14="http://schemas.microsoft.com/office/powerpoint/2010/main" val="1145056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581"/>
                                        </p:tgtEl>
                                        <p:attrNameLst>
                                          <p:attrName>style.visibility</p:attrName>
                                        </p:attrNameLst>
                                      </p:cBhvr>
                                      <p:to>
                                        <p:strVal val="visible"/>
                                      </p:to>
                                    </p:set>
                                    <p:anim calcmode="lin" valueType="num">
                                      <p:cBhvr>
                                        <p:cTn id="13" dur="500" fill="hold"/>
                                        <p:tgtEl>
                                          <p:spTgt spid="24581"/>
                                        </p:tgtEl>
                                        <p:attrNameLst>
                                          <p:attrName>ppt_w</p:attrName>
                                        </p:attrNameLst>
                                      </p:cBhvr>
                                      <p:tavLst>
                                        <p:tav tm="0">
                                          <p:val>
                                            <p:fltVal val="0"/>
                                          </p:val>
                                        </p:tav>
                                        <p:tav tm="100000">
                                          <p:val>
                                            <p:strVal val="#ppt_w"/>
                                          </p:val>
                                        </p:tav>
                                      </p:tavLst>
                                    </p:anim>
                                    <p:anim calcmode="lin" valueType="num">
                                      <p:cBhvr>
                                        <p:cTn id="14" dur="500" fill="hold"/>
                                        <p:tgtEl>
                                          <p:spTgt spid="2458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4583"/>
                                        </p:tgtEl>
                                        <p:attrNameLst>
                                          <p:attrName>style.visibility</p:attrName>
                                        </p:attrNameLst>
                                      </p:cBhvr>
                                      <p:to>
                                        <p:strVal val="visible"/>
                                      </p:to>
                                    </p:set>
                                    <p:anim calcmode="lin" valueType="num">
                                      <p:cBhvr>
                                        <p:cTn id="19" dur="500" fill="hold"/>
                                        <p:tgtEl>
                                          <p:spTgt spid="24583"/>
                                        </p:tgtEl>
                                        <p:attrNameLst>
                                          <p:attrName>ppt_w</p:attrName>
                                        </p:attrNameLst>
                                      </p:cBhvr>
                                      <p:tavLst>
                                        <p:tav tm="0">
                                          <p:val>
                                            <p:fltVal val="0"/>
                                          </p:val>
                                        </p:tav>
                                        <p:tav tm="100000">
                                          <p:val>
                                            <p:strVal val="#ppt_w"/>
                                          </p:val>
                                        </p:tav>
                                      </p:tavLst>
                                    </p:anim>
                                    <p:anim calcmode="lin" valueType="num">
                                      <p:cBhvr>
                                        <p:cTn id="20" dur="500" fill="hold"/>
                                        <p:tgtEl>
                                          <p:spTgt spid="245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404664"/>
          <a:ext cx="9143999" cy="5931596"/>
        </p:xfrm>
        <a:graphic>
          <a:graphicData uri="http://schemas.openxmlformats.org/drawingml/2006/table">
            <a:tbl>
              <a:tblPr firstRow="1" bandRow="1">
                <a:tableStyleId>{5C22544A-7EE6-4342-B048-85BDC9FD1C3A}</a:tableStyleId>
              </a:tblPr>
              <a:tblGrid>
                <a:gridCol w="1416677"/>
                <a:gridCol w="1287888"/>
                <a:gridCol w="1352281"/>
                <a:gridCol w="1803042"/>
                <a:gridCol w="1545463"/>
                <a:gridCol w="1738648"/>
              </a:tblGrid>
              <a:tr h="1012474">
                <a:tc gridSpan="3">
                  <a:txBody>
                    <a:bodyPr/>
                    <a:lstStyle/>
                    <a:p>
                      <a:pPr algn="ctr"/>
                      <a:r>
                        <a:rPr lang="es-ES" sz="3200" dirty="0" smtClean="0">
                          <a:latin typeface="Andalus" panose="02020603050405020304" pitchFamily="18" charset="-78"/>
                          <a:cs typeface="Andalus" panose="02020603050405020304" pitchFamily="18" charset="-78"/>
                        </a:rPr>
                        <a:t>Descripción exterior/física</a:t>
                      </a:r>
                      <a:endParaRPr lang="th-TH" sz="3200" dirty="0">
                        <a:latin typeface="Andalus" panose="02020603050405020304" pitchFamily="18" charset="-78"/>
                      </a:endParaRPr>
                    </a:p>
                  </a:txBody>
                  <a:tcPr/>
                </a:tc>
                <a:tc hMerge="1">
                  <a:txBody>
                    <a:bodyPr/>
                    <a:lstStyle/>
                    <a:p>
                      <a:endParaRPr lang="th-TH"/>
                    </a:p>
                  </a:txBody>
                  <a:tcPr/>
                </a:tc>
                <a:tc hMerge="1">
                  <a:txBody>
                    <a:bodyPr/>
                    <a:lstStyle/>
                    <a:p>
                      <a:endParaRPr lang="th-TH"/>
                    </a:p>
                  </a:txBody>
                  <a:tcPr/>
                </a:tc>
                <a:tc gridSpan="3">
                  <a:txBody>
                    <a:bodyPr/>
                    <a:lstStyle/>
                    <a:p>
                      <a:pPr algn="ctr"/>
                      <a:r>
                        <a:rPr lang="es-ES" sz="3200" dirty="0" smtClean="0">
                          <a:latin typeface="Andalus" panose="02020603050405020304" pitchFamily="18" charset="-78"/>
                          <a:cs typeface="Andalus" panose="02020603050405020304" pitchFamily="18" charset="-78"/>
                        </a:rPr>
                        <a:t>Descripción </a:t>
                      </a:r>
                    </a:p>
                    <a:p>
                      <a:pPr algn="ctr"/>
                      <a:r>
                        <a:rPr lang="es-ES" sz="3200" dirty="0" smtClean="0">
                          <a:latin typeface="Andalus" panose="02020603050405020304" pitchFamily="18" charset="-78"/>
                          <a:cs typeface="Andalus" panose="02020603050405020304" pitchFamily="18" charset="-78"/>
                        </a:rPr>
                        <a:t>interior/carácter</a:t>
                      </a:r>
                      <a:endParaRPr lang="th-TH" sz="3200" dirty="0">
                        <a:latin typeface="Andalus" panose="02020603050405020304" pitchFamily="18" charset="-78"/>
                      </a:endParaRPr>
                    </a:p>
                  </a:txBody>
                  <a:tcPr/>
                </a:tc>
                <a:tc hMerge="1">
                  <a:txBody>
                    <a:bodyPr/>
                    <a:lstStyle/>
                    <a:p>
                      <a:endParaRPr lang="th-TH"/>
                    </a:p>
                  </a:txBody>
                  <a:tcPr/>
                </a:tc>
                <a:tc hMerge="1">
                  <a:txBody>
                    <a:bodyPr/>
                    <a:lstStyle/>
                    <a:p>
                      <a:endParaRPr lang="th-TH"/>
                    </a:p>
                  </a:txBody>
                  <a:tcPr/>
                </a:tc>
              </a:tr>
              <a:tr h="433917">
                <a:tc>
                  <a:txBody>
                    <a:bodyPr/>
                    <a:lstStyle/>
                    <a:p>
                      <a:pPr algn="ctr"/>
                      <a:r>
                        <a:rPr lang="es-ES" sz="2000" b="1" dirty="0" smtClean="0">
                          <a:latin typeface="Andalus" panose="02020603050405020304" pitchFamily="18" charset="-78"/>
                          <a:cs typeface="Andalus" panose="02020603050405020304" pitchFamily="18" charset="-78"/>
                        </a:rPr>
                        <a:t>alto</a:t>
                      </a:r>
                      <a:endParaRPr lang="th-TH" sz="2000" b="1" dirty="0">
                        <a:latin typeface="Andalus" panose="02020603050405020304" pitchFamily="18" charset="-78"/>
                      </a:endParaRPr>
                    </a:p>
                  </a:txBody>
                  <a:tcPr/>
                </a:tc>
                <a:tc>
                  <a:txBody>
                    <a:bodyPr/>
                    <a:lstStyle/>
                    <a:p>
                      <a:pPr algn="ctr"/>
                      <a:r>
                        <a:rPr lang="es-ES" sz="2000" b="1" dirty="0" smtClean="0">
                          <a:latin typeface="Andalus" panose="02020603050405020304" pitchFamily="18" charset="-78"/>
                          <a:cs typeface="Andalus" panose="02020603050405020304" pitchFamily="18" charset="-78"/>
                        </a:rPr>
                        <a:t>guapo</a:t>
                      </a:r>
                      <a:endParaRPr lang="th-TH" sz="2000" b="1" dirty="0">
                        <a:latin typeface="Andalus" panose="02020603050405020304" pitchFamily="18" charset="-78"/>
                      </a:endParaRPr>
                    </a:p>
                  </a:txBody>
                  <a:tcPr/>
                </a:tc>
                <a:tc>
                  <a:txBody>
                    <a:bodyPr/>
                    <a:lstStyle/>
                    <a:p>
                      <a:pPr algn="ctr"/>
                      <a:r>
                        <a:rPr lang="es-ES" sz="2000" b="1" dirty="0" smtClean="0">
                          <a:latin typeface="Andalus" panose="02020603050405020304" pitchFamily="18" charset="-78"/>
                          <a:cs typeface="Andalus" panose="02020603050405020304" pitchFamily="18" charset="-78"/>
                        </a:rPr>
                        <a:t>gordo</a:t>
                      </a:r>
                      <a:endParaRPr lang="th-TH" sz="2000" b="1" dirty="0">
                        <a:latin typeface="Andalus" panose="02020603050405020304" pitchFamily="18" charset="-78"/>
                      </a:endParaRPr>
                    </a:p>
                  </a:txBody>
                  <a:tcPr/>
                </a:tc>
                <a:tc>
                  <a:txBody>
                    <a:bodyPr/>
                    <a:lstStyle/>
                    <a:p>
                      <a:pPr algn="ctr"/>
                      <a:r>
                        <a:rPr lang="es-ES" sz="2000" b="1" dirty="0" smtClean="0">
                          <a:solidFill>
                            <a:schemeClr val="tx1"/>
                          </a:solidFill>
                          <a:latin typeface="Andalus" panose="02020603050405020304" pitchFamily="18" charset="-78"/>
                          <a:cs typeface="Andalus" panose="02020603050405020304" pitchFamily="18" charset="-78"/>
                        </a:rPr>
                        <a:t>alegre</a:t>
                      </a:r>
                      <a:endParaRPr lang="th-TH" sz="2000" b="1" dirty="0">
                        <a:solidFill>
                          <a:schemeClr val="tx1"/>
                        </a:solidFill>
                        <a:latin typeface="Andalus" panose="02020603050405020304" pitchFamily="18" charset="-78"/>
                      </a:endParaRPr>
                    </a:p>
                  </a:txBody>
                  <a:tcPr/>
                </a:tc>
                <a:tc>
                  <a:txBody>
                    <a:bodyPr/>
                    <a:lstStyle/>
                    <a:p>
                      <a:pPr algn="ctr"/>
                      <a:r>
                        <a:rPr lang="es-ES" sz="2000" b="1" dirty="0" smtClean="0">
                          <a:solidFill>
                            <a:schemeClr val="tx1"/>
                          </a:solidFill>
                          <a:latin typeface="Andalus" panose="02020603050405020304" pitchFamily="18" charset="-78"/>
                          <a:cs typeface="Andalus" panose="02020603050405020304" pitchFamily="18" charset="-78"/>
                        </a:rPr>
                        <a:t>valiente</a:t>
                      </a:r>
                      <a:endParaRPr lang="th-TH" sz="2000" b="1" dirty="0">
                        <a:solidFill>
                          <a:schemeClr val="tx1"/>
                        </a:solidFill>
                        <a:latin typeface="Andalus" panose="02020603050405020304" pitchFamily="18" charset="-78"/>
                      </a:endParaRPr>
                    </a:p>
                  </a:txBody>
                  <a:tcPr/>
                </a:tc>
                <a:tc>
                  <a:txBody>
                    <a:bodyPr/>
                    <a:lstStyle/>
                    <a:p>
                      <a:pPr algn="ctr"/>
                      <a:r>
                        <a:rPr lang="es-ES" sz="2000" b="1" dirty="0" smtClean="0">
                          <a:solidFill>
                            <a:schemeClr val="tx1"/>
                          </a:solidFill>
                          <a:latin typeface="Andalus" panose="02020603050405020304" pitchFamily="18" charset="-78"/>
                          <a:cs typeface="Andalus" panose="02020603050405020304" pitchFamily="18" charset="-78"/>
                        </a:rPr>
                        <a:t>nervioso</a:t>
                      </a:r>
                      <a:endParaRPr lang="th-TH" sz="2000" b="1" dirty="0">
                        <a:solidFill>
                          <a:schemeClr val="tx1"/>
                        </a:solidFill>
                        <a:latin typeface="Andalus" panose="02020603050405020304" pitchFamily="18" charset="-78"/>
                      </a:endParaRPr>
                    </a:p>
                  </a:txBody>
                  <a:tcPr/>
                </a:tc>
              </a:tr>
              <a:tr h="433917">
                <a:tc>
                  <a:txBody>
                    <a:bodyPr/>
                    <a:lstStyle/>
                    <a:p>
                      <a:pPr algn="ctr"/>
                      <a:r>
                        <a:rPr lang="es-ES" sz="2000" dirty="0" smtClean="0">
                          <a:latin typeface="Andalus" panose="02020603050405020304" pitchFamily="18" charset="-78"/>
                          <a:cs typeface="Andalus" panose="02020603050405020304" pitchFamily="18" charset="-78"/>
                        </a:rPr>
                        <a:t>bajo</a:t>
                      </a:r>
                      <a:endParaRPr lang="th-TH" sz="2000" dirty="0">
                        <a:latin typeface="Andalus" panose="02020603050405020304" pitchFamily="18" charset="-78"/>
                      </a:endParaRPr>
                    </a:p>
                  </a:txBody>
                  <a:tcPr/>
                </a:tc>
                <a:tc>
                  <a:txBody>
                    <a:bodyPr/>
                    <a:lstStyle/>
                    <a:p>
                      <a:pPr algn="ctr"/>
                      <a:r>
                        <a:rPr lang="es-ES" sz="2000" dirty="0" smtClean="0">
                          <a:latin typeface="Andalus" panose="02020603050405020304" pitchFamily="18" charset="-78"/>
                          <a:cs typeface="Andalus" panose="02020603050405020304" pitchFamily="18" charset="-78"/>
                        </a:rPr>
                        <a:t>feo</a:t>
                      </a:r>
                      <a:endParaRPr lang="th-TH" sz="2000" dirty="0">
                        <a:latin typeface="Andalus" panose="02020603050405020304" pitchFamily="18" charset="-78"/>
                      </a:endParaRPr>
                    </a:p>
                  </a:txBody>
                  <a:tcPr/>
                </a:tc>
                <a:tc>
                  <a:txBody>
                    <a:bodyPr/>
                    <a:lstStyle/>
                    <a:p>
                      <a:pPr algn="ctr"/>
                      <a:r>
                        <a:rPr lang="es-ES" sz="2000" dirty="0" smtClean="0">
                          <a:latin typeface="Andalus" panose="02020603050405020304" pitchFamily="18" charset="-78"/>
                          <a:cs typeface="Andalus" panose="02020603050405020304" pitchFamily="18" charset="-78"/>
                        </a:rPr>
                        <a:t>flaco</a:t>
                      </a:r>
                      <a:endParaRPr lang="th-TH" sz="2000" dirty="0">
                        <a:latin typeface="Andalus" panose="02020603050405020304" pitchFamily="18" charset="-78"/>
                      </a:endParaRPr>
                    </a:p>
                  </a:txBody>
                  <a:tcPr/>
                </a:tc>
                <a:tc>
                  <a:txBody>
                    <a:bodyPr/>
                    <a:lstStyle/>
                    <a:p>
                      <a:pPr algn="ctr"/>
                      <a:r>
                        <a:rPr lang="es-ES" sz="2000" dirty="0" smtClean="0">
                          <a:solidFill>
                            <a:schemeClr val="tx1"/>
                          </a:solidFill>
                          <a:latin typeface="Andalus" panose="02020603050405020304" pitchFamily="18" charset="-78"/>
                          <a:cs typeface="Andalus" panose="02020603050405020304" pitchFamily="18" charset="-78"/>
                        </a:rPr>
                        <a:t>triste</a:t>
                      </a:r>
                      <a:endParaRPr lang="th-TH" sz="2000" dirty="0">
                        <a:solidFill>
                          <a:schemeClr val="tx1"/>
                        </a:solidFill>
                        <a:latin typeface="Andalus" panose="02020603050405020304" pitchFamily="18" charset="-78"/>
                      </a:endParaRPr>
                    </a:p>
                  </a:txBody>
                  <a:tcPr/>
                </a:tc>
                <a:tc>
                  <a:txBody>
                    <a:bodyPr/>
                    <a:lstStyle/>
                    <a:p>
                      <a:pPr algn="ctr"/>
                      <a:r>
                        <a:rPr lang="es-ES" sz="2000" dirty="0" smtClean="0">
                          <a:solidFill>
                            <a:schemeClr val="tx1"/>
                          </a:solidFill>
                          <a:latin typeface="Andalus" panose="02020603050405020304" pitchFamily="18" charset="-78"/>
                          <a:cs typeface="Andalus" panose="02020603050405020304" pitchFamily="18" charset="-78"/>
                        </a:rPr>
                        <a:t>cobarde</a:t>
                      </a:r>
                      <a:endParaRPr lang="th-TH" sz="2000" dirty="0">
                        <a:solidFill>
                          <a:schemeClr val="tx1"/>
                        </a:solidFill>
                        <a:latin typeface="Andalus" panose="02020603050405020304" pitchFamily="18" charset="-78"/>
                      </a:endParaRPr>
                    </a:p>
                  </a:txBody>
                  <a:tcPr/>
                </a:tc>
                <a:tc>
                  <a:txBody>
                    <a:bodyPr/>
                    <a:lstStyle/>
                    <a:p>
                      <a:pPr algn="ctr"/>
                      <a:r>
                        <a:rPr lang="es-ES" sz="2000" dirty="0" smtClean="0">
                          <a:solidFill>
                            <a:schemeClr val="tx1"/>
                          </a:solidFill>
                          <a:latin typeface="Andalus" panose="02020603050405020304" pitchFamily="18" charset="-78"/>
                          <a:cs typeface="Andalus" panose="02020603050405020304" pitchFamily="18" charset="-78"/>
                        </a:rPr>
                        <a:t>tranquilo</a:t>
                      </a:r>
                      <a:endParaRPr lang="th-TH" sz="2000" dirty="0">
                        <a:solidFill>
                          <a:schemeClr val="tx1"/>
                        </a:solidFill>
                        <a:latin typeface="Andalus" panose="02020603050405020304" pitchFamily="18" charset="-78"/>
                      </a:endParaRPr>
                    </a:p>
                  </a:txBody>
                  <a:tcPr/>
                </a:tc>
              </a:tr>
              <a:tr h="705528">
                <a:tc>
                  <a:txBody>
                    <a:bodyPr/>
                    <a:lstStyle/>
                    <a:p>
                      <a:pPr algn="ctr"/>
                      <a:r>
                        <a:rPr lang="es-ES" sz="2000" b="1" dirty="0" smtClean="0">
                          <a:latin typeface="Andalus" panose="02020603050405020304" pitchFamily="18" charset="-78"/>
                          <a:cs typeface="Andalus" panose="02020603050405020304" pitchFamily="18" charset="-78"/>
                        </a:rPr>
                        <a:t>pequeño</a:t>
                      </a:r>
                      <a:endParaRPr lang="th-TH" sz="2000" b="1" dirty="0">
                        <a:latin typeface="Andalus" panose="02020603050405020304" pitchFamily="18" charset="-78"/>
                      </a:endParaRPr>
                    </a:p>
                  </a:txBody>
                  <a:tcPr/>
                </a:tc>
                <a:tc>
                  <a:txBody>
                    <a:bodyPr/>
                    <a:lstStyle/>
                    <a:p>
                      <a:pPr algn="ctr"/>
                      <a:r>
                        <a:rPr lang="es-ES" sz="2000" b="1" dirty="0" smtClean="0">
                          <a:latin typeface="Andalus" panose="02020603050405020304" pitchFamily="18" charset="-78"/>
                          <a:cs typeface="Andalus" panose="02020603050405020304" pitchFamily="18" charset="-78"/>
                        </a:rPr>
                        <a:t>mayor</a:t>
                      </a:r>
                      <a:endParaRPr lang="th-TH" sz="2000" b="1" dirty="0">
                        <a:latin typeface="Andalus" panose="02020603050405020304" pitchFamily="18" charset="-78"/>
                      </a:endParaRPr>
                    </a:p>
                  </a:txBody>
                  <a:tcPr/>
                </a:tc>
                <a:tc>
                  <a:txBody>
                    <a:bodyPr/>
                    <a:lstStyle/>
                    <a:p>
                      <a:pPr algn="ctr"/>
                      <a:r>
                        <a:rPr lang="es-ES" sz="2000" b="1" dirty="0" smtClean="0">
                          <a:latin typeface="Andalus" panose="02020603050405020304" pitchFamily="18" charset="-78"/>
                          <a:cs typeface="Andalus" panose="02020603050405020304" pitchFamily="18" charset="-78"/>
                        </a:rPr>
                        <a:t>calvo</a:t>
                      </a:r>
                      <a:endParaRPr lang="th-TH" sz="2000" b="1" dirty="0">
                        <a:latin typeface="Andalus" panose="02020603050405020304" pitchFamily="18" charset="-78"/>
                      </a:endParaRPr>
                    </a:p>
                  </a:txBody>
                  <a:tcPr/>
                </a:tc>
                <a:tc>
                  <a:txBody>
                    <a:bodyPr/>
                    <a:lstStyle/>
                    <a:p>
                      <a:pPr algn="ctr"/>
                      <a:r>
                        <a:rPr lang="es-ES" sz="2000" b="1" dirty="0" smtClean="0">
                          <a:solidFill>
                            <a:schemeClr val="tx1"/>
                          </a:solidFill>
                          <a:latin typeface="Andalus" panose="02020603050405020304" pitchFamily="18" charset="-78"/>
                          <a:cs typeface="Andalus" panose="02020603050405020304" pitchFamily="18" charset="-78"/>
                        </a:rPr>
                        <a:t>generoso</a:t>
                      </a:r>
                      <a:endParaRPr lang="th-TH" sz="2000" b="1" dirty="0">
                        <a:solidFill>
                          <a:schemeClr val="tx1"/>
                        </a:solidFill>
                        <a:latin typeface="Andalus" panose="02020603050405020304" pitchFamily="18" charset="-78"/>
                      </a:endParaRPr>
                    </a:p>
                  </a:txBody>
                  <a:tcPr/>
                </a:tc>
                <a:tc>
                  <a:txBody>
                    <a:bodyPr/>
                    <a:lstStyle/>
                    <a:p>
                      <a:pPr algn="ctr"/>
                      <a:r>
                        <a:rPr lang="es-ES" sz="2000" b="1" dirty="0" smtClean="0">
                          <a:solidFill>
                            <a:schemeClr val="tx1"/>
                          </a:solidFill>
                          <a:latin typeface="Andalus" panose="02020603050405020304" pitchFamily="18" charset="-78"/>
                          <a:cs typeface="Andalus" panose="02020603050405020304" pitchFamily="18" charset="-78"/>
                        </a:rPr>
                        <a:t>inteligente</a:t>
                      </a:r>
                      <a:endParaRPr lang="th-TH" sz="2000" b="1" dirty="0">
                        <a:solidFill>
                          <a:schemeClr val="tx1"/>
                        </a:solidFill>
                        <a:latin typeface="Andalus" panose="02020603050405020304" pitchFamily="18" charset="-78"/>
                      </a:endParaRPr>
                    </a:p>
                  </a:txBody>
                  <a:tcPr/>
                </a:tc>
                <a:tc>
                  <a:txBody>
                    <a:bodyPr/>
                    <a:lstStyle/>
                    <a:p>
                      <a:pPr algn="ctr"/>
                      <a:r>
                        <a:rPr lang="es-ES" sz="2000" b="1" dirty="0" smtClean="0">
                          <a:solidFill>
                            <a:schemeClr val="tx1"/>
                          </a:solidFill>
                          <a:latin typeface="Andalus" panose="02020603050405020304" pitchFamily="18" charset="-78"/>
                          <a:cs typeface="Andalus" panose="02020603050405020304" pitchFamily="18" charset="-78"/>
                        </a:rPr>
                        <a:t>listo</a:t>
                      </a:r>
                      <a:r>
                        <a:rPr lang="es-ES" sz="2000" b="1" baseline="0" dirty="0" smtClean="0">
                          <a:solidFill>
                            <a:schemeClr val="tx1"/>
                          </a:solidFill>
                          <a:latin typeface="Andalus" panose="02020603050405020304" pitchFamily="18" charset="-78"/>
                          <a:cs typeface="Andalus" panose="02020603050405020304" pitchFamily="18" charset="-78"/>
                        </a:rPr>
                        <a:t> </a:t>
                      </a:r>
                      <a:endParaRPr lang="th-TH" sz="2000" b="1" dirty="0">
                        <a:solidFill>
                          <a:schemeClr val="tx1"/>
                        </a:solidFill>
                        <a:latin typeface="Andalus" panose="02020603050405020304" pitchFamily="18" charset="-78"/>
                      </a:endParaRPr>
                    </a:p>
                  </a:txBody>
                  <a:tcPr/>
                </a:tc>
              </a:tr>
              <a:tr h="781051">
                <a:tc>
                  <a:txBody>
                    <a:bodyPr/>
                    <a:lstStyle/>
                    <a:p>
                      <a:pPr algn="ctr"/>
                      <a:r>
                        <a:rPr lang="es-ES" sz="2000" dirty="0" smtClean="0">
                          <a:latin typeface="Andalus" panose="02020603050405020304" pitchFamily="18" charset="-78"/>
                          <a:cs typeface="Andalus" panose="02020603050405020304" pitchFamily="18" charset="-78"/>
                        </a:rPr>
                        <a:t>grande</a:t>
                      </a:r>
                      <a:endParaRPr lang="th-TH" sz="2000" dirty="0">
                        <a:latin typeface="Andalus" panose="02020603050405020304" pitchFamily="18" charset="-78"/>
                      </a:endParaRPr>
                    </a:p>
                  </a:txBody>
                  <a:tcPr/>
                </a:tc>
                <a:tc>
                  <a:txBody>
                    <a:bodyPr/>
                    <a:lstStyle/>
                    <a:p>
                      <a:pPr algn="ctr"/>
                      <a:r>
                        <a:rPr lang="es-ES" sz="2000" dirty="0" smtClean="0">
                          <a:latin typeface="Andalus" panose="02020603050405020304" pitchFamily="18" charset="-78"/>
                          <a:cs typeface="Andalus" panose="02020603050405020304" pitchFamily="18" charset="-78"/>
                        </a:rPr>
                        <a:t>joven</a:t>
                      </a:r>
                      <a:endParaRPr lang="th-TH" sz="2000" dirty="0">
                        <a:latin typeface="Andalus" panose="02020603050405020304" pitchFamily="18" charset="-78"/>
                      </a:endParaRPr>
                    </a:p>
                  </a:txBody>
                  <a:tcPr/>
                </a:tc>
                <a:tc>
                  <a:txBody>
                    <a:bodyPr/>
                    <a:lstStyle/>
                    <a:p>
                      <a:pPr algn="ctr"/>
                      <a:r>
                        <a:rPr lang="es-ES" sz="2000" dirty="0" smtClean="0">
                          <a:latin typeface="Andalus" panose="02020603050405020304" pitchFamily="18" charset="-78"/>
                          <a:cs typeface="Andalus" panose="02020603050405020304" pitchFamily="18" charset="-78"/>
                        </a:rPr>
                        <a:t>peludo</a:t>
                      </a:r>
                      <a:endParaRPr lang="th-TH" sz="2000" dirty="0">
                        <a:latin typeface="Andalus" panose="02020603050405020304" pitchFamily="18" charset="-78"/>
                      </a:endParaRPr>
                    </a:p>
                  </a:txBody>
                  <a:tcPr/>
                </a:tc>
                <a:tc>
                  <a:txBody>
                    <a:bodyPr/>
                    <a:lstStyle/>
                    <a:p>
                      <a:pPr algn="ctr"/>
                      <a:r>
                        <a:rPr lang="es-ES" sz="2000" dirty="0" smtClean="0">
                          <a:solidFill>
                            <a:schemeClr val="tx1"/>
                          </a:solidFill>
                          <a:latin typeface="Andalus" panose="02020603050405020304" pitchFamily="18" charset="-78"/>
                          <a:cs typeface="Andalus" panose="02020603050405020304" pitchFamily="18" charset="-78"/>
                        </a:rPr>
                        <a:t>tacaño/</a:t>
                      </a:r>
                    </a:p>
                    <a:p>
                      <a:pPr algn="ctr"/>
                      <a:r>
                        <a:rPr lang="es-ES" sz="2000" dirty="0" smtClean="0">
                          <a:solidFill>
                            <a:schemeClr val="tx1"/>
                          </a:solidFill>
                          <a:latin typeface="Andalus" panose="02020603050405020304" pitchFamily="18" charset="-78"/>
                          <a:cs typeface="Andalus" panose="02020603050405020304" pitchFamily="18" charset="-78"/>
                        </a:rPr>
                        <a:t>egoísta</a:t>
                      </a:r>
                      <a:endParaRPr lang="th-TH" sz="2000" dirty="0">
                        <a:solidFill>
                          <a:schemeClr val="tx1"/>
                        </a:solidFill>
                        <a:latin typeface="Andalus" panose="02020603050405020304" pitchFamily="18" charset="-78"/>
                      </a:endParaRPr>
                    </a:p>
                  </a:txBody>
                  <a:tcPr/>
                </a:tc>
                <a:tc>
                  <a:txBody>
                    <a:bodyPr/>
                    <a:lstStyle/>
                    <a:p>
                      <a:pPr algn="ctr"/>
                      <a:r>
                        <a:rPr lang="es-ES" sz="2000" dirty="0" smtClean="0">
                          <a:solidFill>
                            <a:schemeClr val="tx1"/>
                          </a:solidFill>
                          <a:latin typeface="Andalus" panose="02020603050405020304" pitchFamily="18" charset="-78"/>
                          <a:cs typeface="Andalus" panose="02020603050405020304" pitchFamily="18" charset="-78"/>
                        </a:rPr>
                        <a:t>tonto</a:t>
                      </a:r>
                      <a:endParaRPr lang="th-TH" sz="2000" dirty="0">
                        <a:solidFill>
                          <a:schemeClr val="tx1"/>
                        </a:solidFill>
                        <a:latin typeface="Andalus" panose="02020603050405020304" pitchFamily="18" charset="-78"/>
                      </a:endParaRPr>
                    </a:p>
                  </a:txBody>
                  <a:tcPr/>
                </a:tc>
                <a:tc>
                  <a:txBody>
                    <a:bodyPr/>
                    <a:lstStyle/>
                    <a:p>
                      <a:pPr algn="ctr"/>
                      <a:r>
                        <a:rPr lang="es-ES" sz="2000" dirty="0" smtClean="0">
                          <a:solidFill>
                            <a:schemeClr val="tx1"/>
                          </a:solidFill>
                          <a:latin typeface="Andalus" panose="02020603050405020304" pitchFamily="18" charset="-78"/>
                          <a:cs typeface="Andalus" panose="02020603050405020304" pitchFamily="18" charset="-78"/>
                        </a:rPr>
                        <a:t>bobo</a:t>
                      </a:r>
                      <a:endParaRPr lang="th-TH" sz="2000" dirty="0">
                        <a:solidFill>
                          <a:schemeClr val="tx1"/>
                        </a:solidFill>
                        <a:latin typeface="Andalus" panose="02020603050405020304" pitchFamily="18" charset="-78"/>
                      </a:endParaRPr>
                    </a:p>
                  </a:txBody>
                  <a:tcPr/>
                </a:tc>
              </a:tr>
              <a:tr h="705528">
                <a:tc>
                  <a:txBody>
                    <a:bodyPr/>
                    <a:lstStyle/>
                    <a:p>
                      <a:pPr algn="ctr"/>
                      <a:r>
                        <a:rPr lang="es-ES" sz="2000" b="1" dirty="0" smtClean="0">
                          <a:latin typeface="Andalus" panose="02020603050405020304" pitchFamily="18" charset="-78"/>
                          <a:cs typeface="Andalus" panose="02020603050405020304" pitchFamily="18" charset="-78"/>
                        </a:rPr>
                        <a:t>moreno</a:t>
                      </a:r>
                      <a:endParaRPr lang="th-TH" sz="2000" b="1" dirty="0">
                        <a:latin typeface="Andalus" panose="02020603050405020304" pitchFamily="18" charset="-78"/>
                      </a:endParaRPr>
                    </a:p>
                  </a:txBody>
                  <a:tcPr/>
                </a:tc>
                <a:tc>
                  <a:txBody>
                    <a:bodyPr/>
                    <a:lstStyle/>
                    <a:p>
                      <a:pPr algn="ctr"/>
                      <a:r>
                        <a:rPr lang="es-ES" sz="2000" b="1" dirty="0" smtClean="0">
                          <a:latin typeface="Andalus" panose="02020603050405020304" pitchFamily="18" charset="-78"/>
                        </a:rPr>
                        <a:t>ágil</a:t>
                      </a:r>
                      <a:endParaRPr lang="th-TH" sz="2000" b="1" dirty="0">
                        <a:latin typeface="Andalus" panose="02020603050405020304" pitchFamily="18" charset="-78"/>
                      </a:endParaRPr>
                    </a:p>
                  </a:txBody>
                  <a:tcPr/>
                </a:tc>
                <a:tc>
                  <a:txBody>
                    <a:bodyPr/>
                    <a:lstStyle/>
                    <a:p>
                      <a:pPr algn="ctr"/>
                      <a:r>
                        <a:rPr lang="es-ES" sz="2000" b="1" dirty="0" smtClean="0">
                          <a:latin typeface="Andalus" panose="02020603050405020304" pitchFamily="18" charset="-78"/>
                          <a:cs typeface="Andalus" panose="02020603050405020304" pitchFamily="18" charset="-78"/>
                        </a:rPr>
                        <a:t>castaño</a:t>
                      </a:r>
                      <a:endParaRPr lang="th-TH" sz="2000" b="1" dirty="0">
                        <a:latin typeface="Andalus" panose="02020603050405020304" pitchFamily="18" charset="-78"/>
                      </a:endParaRPr>
                    </a:p>
                  </a:txBody>
                  <a:tcPr/>
                </a:tc>
                <a:tc>
                  <a:txBody>
                    <a:bodyPr/>
                    <a:lstStyle/>
                    <a:p>
                      <a:pPr algn="ctr"/>
                      <a:r>
                        <a:rPr lang="es-ES" sz="2000" b="1" dirty="0" smtClean="0">
                          <a:solidFill>
                            <a:schemeClr val="tx1"/>
                          </a:solidFill>
                          <a:latin typeface="Andalus" panose="02020603050405020304" pitchFamily="18" charset="-78"/>
                          <a:cs typeface="Andalus" panose="02020603050405020304" pitchFamily="18" charset="-78"/>
                        </a:rPr>
                        <a:t>simpático</a:t>
                      </a:r>
                      <a:endParaRPr lang="th-TH" sz="2000" b="1" dirty="0">
                        <a:solidFill>
                          <a:schemeClr val="tx1"/>
                        </a:solidFill>
                        <a:latin typeface="Andalus" panose="02020603050405020304" pitchFamily="18" charset="-78"/>
                      </a:endParaRPr>
                    </a:p>
                  </a:txBody>
                  <a:tcPr/>
                </a:tc>
                <a:tc>
                  <a:txBody>
                    <a:bodyPr/>
                    <a:lstStyle/>
                    <a:p>
                      <a:r>
                        <a:rPr lang="es-ES_tradnl" sz="2000" b="1" dirty="0" smtClean="0">
                          <a:solidFill>
                            <a:schemeClr val="tx1"/>
                          </a:solidFill>
                          <a:latin typeface="Andalus" panose="02020603050405020304" pitchFamily="18" charset="-78"/>
                        </a:rPr>
                        <a:t>superficial</a:t>
                      </a:r>
                      <a:endParaRPr lang="th-TH" sz="2000" b="1" dirty="0">
                        <a:solidFill>
                          <a:schemeClr val="tx1"/>
                        </a:solidFill>
                        <a:latin typeface="Andalus" panose="02020603050405020304" pitchFamily="18" charset="-78"/>
                      </a:endParaRPr>
                    </a:p>
                  </a:txBody>
                  <a:tcPr/>
                </a:tc>
                <a:tc>
                  <a:txBody>
                    <a:bodyPr/>
                    <a:lstStyle/>
                    <a:p>
                      <a:r>
                        <a:rPr lang="es-ES" sz="2000" b="1" dirty="0" smtClean="0">
                          <a:solidFill>
                            <a:schemeClr val="tx1"/>
                          </a:solidFill>
                          <a:latin typeface="Andalus" panose="02020603050405020304" pitchFamily="18" charset="-78"/>
                          <a:cs typeface="Andalus" panose="02020603050405020304" pitchFamily="18" charset="-78"/>
                        </a:rPr>
                        <a:t>tímido</a:t>
                      </a:r>
                      <a:endParaRPr lang="th-TH" sz="2000" b="1" dirty="0">
                        <a:solidFill>
                          <a:schemeClr val="tx1"/>
                        </a:solidFill>
                        <a:latin typeface="Andalus" panose="02020603050405020304" pitchFamily="18" charset="-78"/>
                      </a:endParaRPr>
                    </a:p>
                  </a:txBody>
                  <a:tcPr/>
                </a:tc>
              </a:tr>
              <a:tr h="685469">
                <a:tc>
                  <a:txBody>
                    <a:bodyPr/>
                    <a:lstStyle/>
                    <a:p>
                      <a:pPr algn="ctr"/>
                      <a:r>
                        <a:rPr lang="es-ES" sz="2000" dirty="0" smtClean="0">
                          <a:latin typeface="Andalus" panose="02020603050405020304" pitchFamily="18" charset="-78"/>
                          <a:cs typeface="Andalus" panose="02020603050405020304" pitchFamily="18" charset="-78"/>
                        </a:rPr>
                        <a:t>rubio</a:t>
                      </a:r>
                      <a:endParaRPr lang="th-TH" sz="2000" dirty="0">
                        <a:latin typeface="Andalus" panose="02020603050405020304" pitchFamily="18" charset="-78"/>
                      </a:endParaRPr>
                    </a:p>
                  </a:txBody>
                  <a:tcPr/>
                </a:tc>
                <a:tc>
                  <a:txBody>
                    <a:bodyPr/>
                    <a:lstStyle/>
                    <a:p>
                      <a:pPr algn="ctr"/>
                      <a:r>
                        <a:rPr lang="es-ES" sz="2000" dirty="0" smtClean="0">
                          <a:latin typeface="Andalus" panose="02020603050405020304" pitchFamily="18" charset="-78"/>
                        </a:rPr>
                        <a:t>torpe</a:t>
                      </a:r>
                      <a:endParaRPr lang="th-TH" sz="2000" dirty="0">
                        <a:latin typeface="Andalus" panose="02020603050405020304" pitchFamily="18" charset="-78"/>
                      </a:endParaRPr>
                    </a:p>
                  </a:txBody>
                  <a:tcPr/>
                </a:tc>
                <a:tc>
                  <a:txBody>
                    <a:bodyPr/>
                    <a:lstStyle/>
                    <a:p>
                      <a:pPr algn="ctr"/>
                      <a:r>
                        <a:rPr lang="es-ES" sz="2000" dirty="0" smtClean="0">
                          <a:latin typeface="Andalus" panose="02020603050405020304" pitchFamily="18" charset="-78"/>
                          <a:cs typeface="Andalus" panose="02020603050405020304" pitchFamily="18" charset="-78"/>
                        </a:rPr>
                        <a:t>pelirrojo</a:t>
                      </a:r>
                      <a:endParaRPr lang="th-TH" sz="2000" dirty="0">
                        <a:latin typeface="Andalus" panose="02020603050405020304" pitchFamily="18" charset="-78"/>
                      </a:endParaRPr>
                    </a:p>
                  </a:txBody>
                  <a:tcPr/>
                </a:tc>
                <a:tc>
                  <a:txBody>
                    <a:bodyPr/>
                    <a:lstStyle/>
                    <a:p>
                      <a:pPr algn="ctr"/>
                      <a:r>
                        <a:rPr lang="es-ES" sz="2000" dirty="0" smtClean="0">
                          <a:solidFill>
                            <a:schemeClr val="tx1"/>
                          </a:solidFill>
                          <a:latin typeface="Andalus" panose="02020603050405020304" pitchFamily="18" charset="-78"/>
                          <a:cs typeface="Andalus" panose="02020603050405020304" pitchFamily="18" charset="-78"/>
                        </a:rPr>
                        <a:t>antipático</a:t>
                      </a:r>
                      <a:endParaRPr lang="th-TH" sz="2000" dirty="0">
                        <a:solidFill>
                          <a:schemeClr val="tx1"/>
                        </a:solidFill>
                        <a:latin typeface="Andalus" panose="02020603050405020304" pitchFamily="18" charset="-78"/>
                      </a:endParaRPr>
                    </a:p>
                  </a:txBody>
                  <a:tcPr/>
                </a:tc>
                <a:tc>
                  <a:txBody>
                    <a:bodyPr/>
                    <a:lstStyle/>
                    <a:p>
                      <a:r>
                        <a:rPr lang="es-ES_tradnl" sz="2000" dirty="0" smtClean="0">
                          <a:solidFill>
                            <a:schemeClr val="tx1"/>
                          </a:solidFill>
                          <a:latin typeface="Andalus" panose="02020603050405020304" pitchFamily="18" charset="-78"/>
                        </a:rPr>
                        <a:t>profundo</a:t>
                      </a:r>
                      <a:endParaRPr lang="th-TH" sz="2000" dirty="0">
                        <a:solidFill>
                          <a:schemeClr val="tx1"/>
                        </a:solidFill>
                        <a:latin typeface="Andalus" panose="02020603050405020304" pitchFamily="18" charset="-78"/>
                      </a:endParaRPr>
                    </a:p>
                  </a:txBody>
                  <a:tcPr/>
                </a:tc>
                <a:tc>
                  <a:txBody>
                    <a:bodyPr/>
                    <a:lstStyle/>
                    <a:p>
                      <a:r>
                        <a:rPr lang="es-ES" sz="2000" dirty="0" smtClean="0">
                          <a:solidFill>
                            <a:schemeClr val="tx1"/>
                          </a:solidFill>
                          <a:latin typeface="Andalus" panose="02020603050405020304" pitchFamily="18" charset="-78"/>
                          <a:cs typeface="Andalus" panose="02020603050405020304" pitchFamily="18" charset="-78"/>
                        </a:rPr>
                        <a:t>sociable</a:t>
                      </a:r>
                      <a:endParaRPr lang="th-TH" sz="2000" dirty="0">
                        <a:solidFill>
                          <a:schemeClr val="tx1"/>
                        </a:solidFill>
                        <a:latin typeface="Andalus" panose="02020603050405020304" pitchFamily="18" charset="-78"/>
                      </a:endParaRPr>
                    </a:p>
                  </a:txBody>
                  <a:tcPr/>
                </a:tc>
              </a:tr>
              <a:tr h="685469">
                <a:tc>
                  <a:txBody>
                    <a:bodyPr/>
                    <a:lstStyle/>
                    <a:p>
                      <a:pPr algn="ctr"/>
                      <a:r>
                        <a:rPr lang="es-ES" sz="2000" b="1" dirty="0" smtClean="0">
                          <a:latin typeface="Andalus" panose="02020603050405020304" pitchFamily="18" charset="-78"/>
                          <a:cs typeface="Andalus" panose="02020603050405020304" pitchFamily="18" charset="-78"/>
                        </a:rPr>
                        <a:t>flaco</a:t>
                      </a:r>
                      <a:endParaRPr lang="th-TH" sz="2000" b="1" dirty="0">
                        <a:latin typeface="Andalus" panose="02020603050405020304" pitchFamily="18" charset="-78"/>
                      </a:endParaRPr>
                    </a:p>
                  </a:txBody>
                  <a:tcPr/>
                </a:tc>
                <a:tc>
                  <a:txBody>
                    <a:bodyPr/>
                    <a:lstStyle/>
                    <a:p>
                      <a:pPr algn="ctr"/>
                      <a:r>
                        <a:rPr lang="es-ES" sz="2000" b="1" dirty="0" smtClean="0">
                          <a:latin typeface="Andalus" panose="02020603050405020304" pitchFamily="18" charset="-78"/>
                          <a:cs typeface="Andalus" panose="02020603050405020304" pitchFamily="18" charset="-78"/>
                        </a:rPr>
                        <a:t>enfermo</a:t>
                      </a:r>
                      <a:endParaRPr lang="th-TH" sz="2000" b="1" dirty="0">
                        <a:latin typeface="Andalus" panose="02020603050405020304" pitchFamily="18" charset="-78"/>
                      </a:endParaRPr>
                    </a:p>
                  </a:txBody>
                  <a:tcPr/>
                </a:tc>
                <a:tc>
                  <a:txBody>
                    <a:bodyPr/>
                    <a:lstStyle/>
                    <a:p>
                      <a:pPr algn="ctr"/>
                      <a:r>
                        <a:rPr lang="es-ES" sz="2000" b="1" dirty="0" smtClean="0">
                          <a:latin typeface="Andalus" panose="02020603050405020304" pitchFamily="18" charset="-78"/>
                          <a:cs typeface="Andalus" panose="02020603050405020304" pitchFamily="18" charset="-78"/>
                        </a:rPr>
                        <a:t>sucio</a:t>
                      </a:r>
                      <a:endParaRPr lang="th-TH" sz="2000" b="1" dirty="0">
                        <a:latin typeface="Andalus" panose="02020603050405020304" pitchFamily="18" charset="-78"/>
                      </a:endParaRPr>
                    </a:p>
                  </a:txBody>
                  <a:tcPr/>
                </a:tc>
                <a:tc>
                  <a:txBody>
                    <a:bodyPr/>
                    <a:lstStyle/>
                    <a:p>
                      <a:pPr algn="ctr"/>
                      <a:r>
                        <a:rPr lang="es-ES" sz="2000" b="1" dirty="0" smtClean="0">
                          <a:solidFill>
                            <a:schemeClr val="tx1"/>
                          </a:solidFill>
                          <a:latin typeface="Andalus" panose="02020603050405020304" pitchFamily="18" charset="-78"/>
                          <a:cs typeface="Andalus" panose="02020603050405020304" pitchFamily="18" charset="-78"/>
                        </a:rPr>
                        <a:t>divertido</a:t>
                      </a:r>
                      <a:endParaRPr lang="th-TH" sz="2000" b="1" dirty="0">
                        <a:solidFill>
                          <a:schemeClr val="tx1"/>
                        </a:solidFill>
                        <a:latin typeface="Andalus" panose="02020603050405020304" pitchFamily="18" charset="-78"/>
                      </a:endParaRPr>
                    </a:p>
                  </a:txBody>
                  <a:tcPr/>
                </a:tc>
                <a:tc>
                  <a:txBody>
                    <a:bodyPr/>
                    <a:lstStyle/>
                    <a:p>
                      <a:r>
                        <a:rPr lang="es-ES" sz="2000" b="1" dirty="0" smtClean="0">
                          <a:solidFill>
                            <a:schemeClr val="tx1"/>
                          </a:solidFill>
                          <a:latin typeface="Andalus" panose="02020603050405020304" pitchFamily="18" charset="-78"/>
                          <a:cs typeface="Andalus" panose="02020603050405020304" pitchFamily="18" charset="-78"/>
                        </a:rPr>
                        <a:t>pesimista</a:t>
                      </a:r>
                      <a:endParaRPr lang="th-TH" sz="2000" b="1" dirty="0">
                        <a:solidFill>
                          <a:schemeClr val="tx1"/>
                        </a:solidFill>
                        <a:latin typeface="Andalus" panose="02020603050405020304" pitchFamily="18" charset="-78"/>
                      </a:endParaRPr>
                    </a:p>
                  </a:txBody>
                  <a:tcPr/>
                </a:tc>
                <a:tc>
                  <a:txBody>
                    <a:bodyPr/>
                    <a:lstStyle/>
                    <a:p>
                      <a:r>
                        <a:rPr lang="es-ES" sz="2000" b="1" dirty="0" smtClean="0">
                          <a:solidFill>
                            <a:schemeClr val="tx1"/>
                          </a:solidFill>
                          <a:latin typeface="Andalus" panose="02020603050405020304" pitchFamily="18" charset="-78"/>
                          <a:cs typeface="Andalus" panose="02020603050405020304" pitchFamily="18" charset="-78"/>
                        </a:rPr>
                        <a:t>activo</a:t>
                      </a:r>
                      <a:endParaRPr lang="th-TH" sz="2000" b="1" dirty="0">
                        <a:solidFill>
                          <a:schemeClr val="tx1"/>
                        </a:solidFill>
                        <a:latin typeface="Andalus" panose="02020603050405020304" pitchFamily="18" charset="-78"/>
                      </a:endParaRPr>
                    </a:p>
                  </a:txBody>
                  <a:tcPr/>
                </a:tc>
              </a:tr>
              <a:tr h="433917">
                <a:tc>
                  <a:txBody>
                    <a:bodyPr/>
                    <a:lstStyle/>
                    <a:p>
                      <a:pPr algn="ctr"/>
                      <a:r>
                        <a:rPr lang="es-ES" sz="2000" dirty="0" smtClean="0">
                          <a:latin typeface="Andalus" panose="02020603050405020304" pitchFamily="18" charset="-78"/>
                          <a:cs typeface="Andalus" panose="02020603050405020304" pitchFamily="18" charset="-78"/>
                        </a:rPr>
                        <a:t>fuerte</a:t>
                      </a:r>
                      <a:endParaRPr lang="th-TH" sz="2000" dirty="0">
                        <a:latin typeface="Andalus" panose="02020603050405020304" pitchFamily="18" charset="-78"/>
                      </a:endParaRPr>
                    </a:p>
                  </a:txBody>
                  <a:tcPr/>
                </a:tc>
                <a:tc>
                  <a:txBody>
                    <a:bodyPr/>
                    <a:lstStyle/>
                    <a:p>
                      <a:pPr algn="ctr"/>
                      <a:r>
                        <a:rPr lang="es-ES" sz="2000" dirty="0" smtClean="0">
                          <a:latin typeface="Andalus" panose="02020603050405020304" pitchFamily="18" charset="-78"/>
                          <a:cs typeface="Andalus" panose="02020603050405020304" pitchFamily="18" charset="-78"/>
                        </a:rPr>
                        <a:t>sano</a:t>
                      </a:r>
                      <a:endParaRPr lang="th-TH" sz="2000" dirty="0">
                        <a:latin typeface="Andalus" panose="02020603050405020304" pitchFamily="18" charset="-78"/>
                      </a:endParaRPr>
                    </a:p>
                  </a:txBody>
                  <a:tcPr/>
                </a:tc>
                <a:tc>
                  <a:txBody>
                    <a:bodyPr/>
                    <a:lstStyle/>
                    <a:p>
                      <a:pPr algn="ctr"/>
                      <a:r>
                        <a:rPr lang="es-ES" sz="2000" dirty="0" smtClean="0">
                          <a:latin typeface="Andalus" panose="02020603050405020304" pitchFamily="18" charset="-78"/>
                          <a:cs typeface="Andalus" panose="02020603050405020304" pitchFamily="18" charset="-78"/>
                        </a:rPr>
                        <a:t>limpio</a:t>
                      </a:r>
                      <a:endParaRPr lang="th-TH" sz="2000" dirty="0">
                        <a:latin typeface="Andalus" panose="02020603050405020304" pitchFamily="18" charset="-78"/>
                      </a:endParaRPr>
                    </a:p>
                  </a:txBody>
                  <a:tcPr/>
                </a:tc>
                <a:tc>
                  <a:txBody>
                    <a:bodyPr/>
                    <a:lstStyle/>
                    <a:p>
                      <a:pPr algn="ctr"/>
                      <a:r>
                        <a:rPr lang="es-ES" sz="2000" dirty="0" smtClean="0">
                          <a:solidFill>
                            <a:schemeClr val="tx1"/>
                          </a:solidFill>
                          <a:latin typeface="Andalus" panose="02020603050405020304" pitchFamily="18" charset="-78"/>
                          <a:cs typeface="Andalus" panose="02020603050405020304" pitchFamily="18" charset="-78"/>
                        </a:rPr>
                        <a:t>aburrido</a:t>
                      </a:r>
                      <a:endParaRPr lang="th-TH" sz="2000" dirty="0">
                        <a:solidFill>
                          <a:schemeClr val="tx1"/>
                        </a:solidFill>
                        <a:latin typeface="Andalus" panose="02020603050405020304" pitchFamily="18" charset="-78"/>
                      </a:endParaRPr>
                    </a:p>
                  </a:txBody>
                  <a:tcPr/>
                </a:tc>
                <a:tc>
                  <a:txBody>
                    <a:bodyPr/>
                    <a:lstStyle/>
                    <a:p>
                      <a:r>
                        <a:rPr lang="es-ES" sz="2000" dirty="0" smtClean="0">
                          <a:solidFill>
                            <a:schemeClr val="tx1"/>
                          </a:solidFill>
                          <a:latin typeface="Andalus" panose="02020603050405020304" pitchFamily="18" charset="-78"/>
                          <a:cs typeface="Andalus" panose="02020603050405020304" pitchFamily="18" charset="-78"/>
                        </a:rPr>
                        <a:t>optimista</a:t>
                      </a:r>
                      <a:endParaRPr lang="th-TH" sz="2000" dirty="0">
                        <a:solidFill>
                          <a:schemeClr val="tx1"/>
                        </a:solidFill>
                        <a:latin typeface="Andalus" panose="02020603050405020304" pitchFamily="18" charset="-78"/>
                      </a:endParaRPr>
                    </a:p>
                  </a:txBody>
                  <a:tcPr/>
                </a:tc>
                <a:tc>
                  <a:txBody>
                    <a:bodyPr/>
                    <a:lstStyle/>
                    <a:p>
                      <a:r>
                        <a:rPr lang="es-ES" sz="2000" dirty="0" smtClean="0">
                          <a:solidFill>
                            <a:schemeClr val="tx1"/>
                          </a:solidFill>
                          <a:latin typeface="Andalus" panose="02020603050405020304" pitchFamily="18" charset="-78"/>
                          <a:cs typeface="Andalus" panose="02020603050405020304" pitchFamily="18" charset="-78"/>
                        </a:rPr>
                        <a:t>vago</a:t>
                      </a:r>
                      <a:endParaRPr lang="th-TH" sz="2000" dirty="0">
                        <a:solidFill>
                          <a:schemeClr val="tx1"/>
                        </a:solidFill>
                        <a:latin typeface="Andalus" panose="02020603050405020304" pitchFamily="18" charset="-78"/>
                      </a:endParaRPr>
                    </a:p>
                  </a:txBody>
                  <a:tcPr/>
                </a:tc>
              </a:tr>
            </a:tbl>
          </a:graphicData>
        </a:graphic>
      </p:graphicFrame>
      <p:sp>
        <p:nvSpPr>
          <p:cNvPr id="9286" name="TextBox 4"/>
          <p:cNvSpPr txBox="1">
            <a:spLocks noChangeArrowheads="1"/>
          </p:cNvSpPr>
          <p:nvPr/>
        </p:nvSpPr>
        <p:spPr bwMode="auto">
          <a:xfrm>
            <a:off x="1571625" y="0"/>
            <a:ext cx="5821363" cy="584200"/>
          </a:xfrm>
          <a:prstGeom prst="rect">
            <a:avLst/>
          </a:prstGeom>
          <a:noFill/>
          <a:ln w="9525">
            <a:noFill/>
            <a:miter lim="800000"/>
            <a:headEnd/>
            <a:tailEnd/>
          </a:ln>
        </p:spPr>
        <p:txBody>
          <a:bodyPr wrap="none">
            <a:spAutoFit/>
          </a:bodyPr>
          <a:lstStyle/>
          <a:p>
            <a:r>
              <a:rPr lang="es-ES" sz="3200" b="1">
                <a:solidFill>
                  <a:schemeClr val="tx2"/>
                </a:solidFill>
                <a:latin typeface="Andalus" pitchFamily="18" charset="-78"/>
                <a:cs typeface="Andalus" pitchFamily="18" charset="-78"/>
              </a:rPr>
              <a:t>Adjetivos descripción de personas</a:t>
            </a:r>
            <a:endParaRPr lang="en-US" sz="3200" b="1">
              <a:solidFill>
                <a:schemeClr val="tx2"/>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908051"/>
          <a:ext cx="9144000" cy="5100277"/>
        </p:xfrm>
        <a:graphic>
          <a:graphicData uri="http://schemas.openxmlformats.org/drawingml/2006/table">
            <a:tbl>
              <a:tblPr firstRow="1" bandRow="1">
                <a:tableStyleId>{C083E6E3-FA7D-4D7B-A595-EF9225AFEA82}</a:tableStyleId>
              </a:tblPr>
              <a:tblGrid>
                <a:gridCol w="2285984"/>
                <a:gridCol w="2214578"/>
                <a:gridCol w="2143140"/>
                <a:gridCol w="2500298"/>
              </a:tblGrid>
              <a:tr h="1046107">
                <a:tc>
                  <a:txBody>
                    <a:bodyPr/>
                    <a:lstStyle/>
                    <a:p>
                      <a:pPr algn="ctr"/>
                      <a:r>
                        <a:rPr lang="es-ES_tradnl" sz="2400" dirty="0" smtClean="0"/>
                        <a:t>¿Quién</a:t>
                      </a:r>
                      <a:r>
                        <a:rPr lang="es-ES_tradnl" sz="2400" baseline="0" dirty="0" smtClean="0"/>
                        <a:t> es?</a:t>
                      </a:r>
                      <a:endParaRPr lang="th-TH" sz="2400" b="1" dirty="0">
                        <a:latin typeface="Andalus" panose="02020603050405020304" pitchFamily="18" charset="-78"/>
                      </a:endParaRPr>
                    </a:p>
                  </a:txBody>
                  <a:tcPr/>
                </a:tc>
                <a:tc>
                  <a:txBody>
                    <a:bodyPr/>
                    <a:lstStyle/>
                    <a:p>
                      <a:pPr algn="ctr"/>
                      <a:r>
                        <a:rPr lang="es-ES_tradnl" sz="2400" dirty="0" smtClean="0"/>
                        <a:t>¿Cómo</a:t>
                      </a:r>
                      <a:r>
                        <a:rPr lang="es-ES_tradnl" sz="2400" baseline="0" dirty="0" smtClean="0"/>
                        <a:t> es?</a:t>
                      </a:r>
                      <a:endParaRPr lang="th-TH" sz="2400" b="1" dirty="0">
                        <a:latin typeface="Andalus" panose="02020603050405020304" pitchFamily="18" charset="-78"/>
                      </a:endParaRPr>
                    </a:p>
                  </a:txBody>
                  <a:tcPr/>
                </a:tc>
                <a:tc>
                  <a:txBody>
                    <a:bodyPr/>
                    <a:lstStyle/>
                    <a:p>
                      <a:pPr algn="r"/>
                      <a:r>
                        <a:rPr lang="es-ES_tradnl" sz="2400" dirty="0" smtClean="0"/>
                        <a:t>¿Qué</a:t>
                      </a:r>
                      <a:r>
                        <a:rPr lang="es-ES_tradnl" sz="2400" baseline="0" dirty="0" smtClean="0"/>
                        <a:t> lleva?</a:t>
                      </a:r>
                      <a:endParaRPr lang="th-TH" sz="2400" b="1" dirty="0">
                        <a:latin typeface="Andalus" panose="02020603050405020304" pitchFamily="18" charset="-78"/>
                      </a:endParaRPr>
                    </a:p>
                  </a:txBody>
                  <a:tcPr/>
                </a:tc>
                <a:tc>
                  <a:txBody>
                    <a:bodyPr/>
                    <a:lstStyle/>
                    <a:p>
                      <a:pPr algn="ctr"/>
                      <a:r>
                        <a:rPr lang="es-ES_tradnl" sz="2400" dirty="0" smtClean="0"/>
                        <a:t>¿Qué está</a:t>
                      </a:r>
                      <a:r>
                        <a:rPr lang="es-ES_tradnl" sz="2400" baseline="0" dirty="0" smtClean="0"/>
                        <a:t> haciendo?</a:t>
                      </a:r>
                      <a:endParaRPr lang="th-TH" sz="2400" b="1" dirty="0">
                        <a:latin typeface="Andalus" panose="02020603050405020304" pitchFamily="18" charset="-78"/>
                      </a:endParaRPr>
                    </a:p>
                  </a:txBody>
                  <a:tcPr/>
                </a:tc>
              </a:tr>
              <a:tr h="2470793">
                <a:tc>
                  <a:txBody>
                    <a:bodyPr/>
                    <a:lstStyle/>
                    <a:p>
                      <a:r>
                        <a:rPr lang="es-ES_tradnl" sz="2000" b="1" u="sng" dirty="0" smtClean="0"/>
                        <a:t>SER</a:t>
                      </a:r>
                      <a:r>
                        <a:rPr lang="es-ES_tradnl" sz="2000" b="1" u="sng" baseline="0" dirty="0" smtClean="0"/>
                        <a:t> </a:t>
                      </a:r>
                      <a:r>
                        <a:rPr lang="es-ES" sz="2000" b="1" u="sng" kern="1200" dirty="0" smtClean="0">
                          <a:effectLst/>
                        </a:rPr>
                        <a:t>+ NOMBRE</a:t>
                      </a:r>
                    </a:p>
                    <a:p>
                      <a:r>
                        <a:rPr lang="es-ES" sz="2000" kern="1200" dirty="0" smtClean="0">
                          <a:effectLst/>
                        </a:rPr>
                        <a:t>par</a:t>
                      </a:r>
                      <a:r>
                        <a:rPr lang="es-ES" sz="2000" kern="1200" baseline="0" dirty="0" smtClean="0">
                          <a:effectLst/>
                        </a:rPr>
                        <a:t>a identificar:</a:t>
                      </a:r>
                    </a:p>
                    <a:p>
                      <a:endParaRPr lang="es-ES" sz="2000" kern="1200" baseline="0" dirty="0" smtClean="0">
                        <a:effectLst/>
                      </a:endParaRPr>
                    </a:p>
                    <a:p>
                      <a:r>
                        <a:rPr lang="es-ES" sz="2000" kern="1200" baseline="0" dirty="0" smtClean="0">
                          <a:effectLst/>
                        </a:rPr>
                        <a:t>“Juan </a:t>
                      </a:r>
                      <a:r>
                        <a:rPr lang="es-ES" sz="2000" b="1" kern="1200" baseline="0" dirty="0" smtClean="0">
                          <a:effectLst/>
                        </a:rPr>
                        <a:t>es</a:t>
                      </a:r>
                      <a:r>
                        <a:rPr lang="es-ES" sz="2000" kern="1200" baseline="0" dirty="0" smtClean="0">
                          <a:effectLst/>
                        </a:rPr>
                        <a:t> mi amigo”</a:t>
                      </a:r>
                      <a:endParaRPr lang="th-TH" sz="2000" i="1" dirty="0"/>
                    </a:p>
                  </a:txBody>
                  <a:tcPr/>
                </a:tc>
                <a:tc>
                  <a:txBody>
                    <a:bodyPr/>
                    <a:lstStyle/>
                    <a:p>
                      <a:r>
                        <a:rPr lang="es-ES_tradnl" sz="2000" b="1" u="sng" dirty="0" smtClean="0"/>
                        <a:t>SER</a:t>
                      </a:r>
                      <a:r>
                        <a:rPr lang="es-ES_tradnl" sz="2000" b="1" u="sng" baseline="0" dirty="0" smtClean="0"/>
                        <a:t> </a:t>
                      </a:r>
                      <a:r>
                        <a:rPr lang="es-ES" sz="2000" b="1" u="sng" kern="1200" dirty="0" smtClean="0">
                          <a:effectLst/>
                        </a:rPr>
                        <a:t>+ ADJETIVO</a:t>
                      </a:r>
                      <a:r>
                        <a:rPr lang="es-ES" sz="2000" b="1" u="sng" kern="1200" baseline="0" dirty="0" smtClean="0">
                          <a:effectLst/>
                        </a:rPr>
                        <a:t> </a:t>
                      </a:r>
                    </a:p>
                    <a:p>
                      <a:r>
                        <a:rPr lang="es-ES_tradnl" sz="2000" baseline="0" dirty="0" smtClean="0"/>
                        <a:t>para describir cualidades </a:t>
                      </a:r>
                      <a:r>
                        <a:rPr lang="es-ES_tradnl" sz="2000" u="sng" baseline="0" dirty="0" smtClean="0"/>
                        <a:t>permanentes</a:t>
                      </a:r>
                      <a:r>
                        <a:rPr lang="es-ES_tradnl" sz="2000" baseline="0" dirty="0" smtClean="0"/>
                        <a:t> en la persona:</a:t>
                      </a:r>
                    </a:p>
                    <a:p>
                      <a:endParaRPr lang="es-ES_tradnl" sz="2000" baseline="0" dirty="0" smtClean="0"/>
                    </a:p>
                    <a:p>
                      <a:r>
                        <a:rPr lang="es-ES_tradnl" sz="2000" baseline="0" dirty="0" smtClean="0"/>
                        <a:t>“María es alta”</a:t>
                      </a:r>
                      <a:endParaRPr lang="th-TH" sz="2000" i="1" dirty="0"/>
                    </a:p>
                  </a:txBody>
                  <a:tcPr/>
                </a:tc>
                <a:tc>
                  <a:txBody>
                    <a:bodyPr/>
                    <a:lstStyle/>
                    <a:p>
                      <a:r>
                        <a:rPr lang="es-ES_tradnl" sz="2000" dirty="0" smtClean="0"/>
                        <a:t>LLEVAR(puesto)</a:t>
                      </a:r>
                    </a:p>
                    <a:p>
                      <a:endParaRPr lang="es-ES_tradnl" sz="2000" dirty="0" smtClean="0"/>
                    </a:p>
                    <a:p>
                      <a:r>
                        <a:rPr lang="es-ES_tradnl" sz="2000" dirty="0" smtClean="0"/>
                        <a:t>TENER</a:t>
                      </a:r>
                    </a:p>
                    <a:p>
                      <a:endParaRPr lang="es-ES_tradnl" sz="2000" dirty="0" smtClean="0"/>
                    </a:p>
                    <a:p>
                      <a:r>
                        <a:rPr lang="es-ES_tradnl" sz="2000" dirty="0" smtClean="0"/>
                        <a:t>“Ana</a:t>
                      </a:r>
                      <a:r>
                        <a:rPr lang="es-ES_tradnl" sz="2000" baseline="0" dirty="0" smtClean="0"/>
                        <a:t> lleva gafas de sol”</a:t>
                      </a:r>
                    </a:p>
                    <a:p>
                      <a:r>
                        <a:rPr lang="es-ES_tradnl" sz="2000" baseline="0" dirty="0" smtClean="0"/>
                        <a:t>“Pedro tiene bigote”</a:t>
                      </a:r>
                      <a:endParaRPr lang="th-TH" sz="2000" i="1" dirty="0"/>
                    </a:p>
                  </a:txBody>
                  <a:tcPr/>
                </a:tc>
                <a:tc>
                  <a:txBody>
                    <a:bodyPr/>
                    <a:lstStyle/>
                    <a:p>
                      <a:r>
                        <a:rPr lang="es-ES_tradnl" sz="2000" b="1" dirty="0" smtClean="0"/>
                        <a:t>ESTAR</a:t>
                      </a:r>
                      <a:r>
                        <a:rPr lang="es-ES_tradnl" sz="2000" b="1" baseline="0" dirty="0" smtClean="0"/>
                        <a:t> </a:t>
                      </a:r>
                      <a:r>
                        <a:rPr lang="es-ES" sz="2000" b="1" kern="1200" dirty="0" smtClean="0">
                          <a:effectLst/>
                        </a:rPr>
                        <a:t>+ GERUNDIO</a:t>
                      </a:r>
                    </a:p>
                    <a:p>
                      <a:r>
                        <a:rPr lang="es-ES" sz="2000" kern="1200" dirty="0" smtClean="0">
                          <a:effectLst/>
                        </a:rPr>
                        <a:t>        (perífrasis)</a:t>
                      </a:r>
                    </a:p>
                    <a:p>
                      <a:endParaRPr lang="es-ES" sz="2000" kern="1200" dirty="0" smtClean="0">
                        <a:effectLst/>
                      </a:endParaRPr>
                    </a:p>
                    <a:p>
                      <a:r>
                        <a:rPr lang="es-ES" sz="2000" kern="1200" dirty="0" smtClean="0">
                          <a:effectLst/>
                        </a:rPr>
                        <a:t>“María</a:t>
                      </a:r>
                      <a:r>
                        <a:rPr lang="es-ES" sz="2000" kern="1200" baseline="0" dirty="0" smtClean="0">
                          <a:effectLst/>
                        </a:rPr>
                        <a:t> está cantando”</a:t>
                      </a:r>
                      <a:endParaRPr lang="th-TH" sz="2000" b="0" i="1" dirty="0"/>
                    </a:p>
                  </a:txBody>
                  <a:tcPr/>
                </a:tc>
              </a:tr>
              <a:tr h="1524330">
                <a:tc>
                  <a:txBody>
                    <a:bodyPr/>
                    <a:lstStyle/>
                    <a:p>
                      <a:r>
                        <a:rPr lang="es-ES" sz="2000" dirty="0" smtClean="0"/>
                        <a:t>Vocabulario:</a:t>
                      </a:r>
                    </a:p>
                    <a:p>
                      <a:r>
                        <a:rPr lang="es-ES" sz="2000" dirty="0" smtClean="0"/>
                        <a:t>profesiones, familia</a:t>
                      </a:r>
                      <a:r>
                        <a:rPr lang="es-ES" sz="2000" baseline="0" dirty="0" smtClean="0"/>
                        <a:t> y   nacionalidades</a:t>
                      </a:r>
                      <a:endParaRPr lang="th-TH" sz="2000" dirty="0"/>
                    </a:p>
                  </a:txBody>
                  <a:tcPr/>
                </a:tc>
                <a:tc>
                  <a:txBody>
                    <a:bodyPr/>
                    <a:lstStyle/>
                    <a:p>
                      <a:r>
                        <a:rPr lang="es-ES_tradnl" sz="2000" dirty="0" smtClean="0"/>
                        <a:t>Adjetivos</a:t>
                      </a:r>
                      <a:r>
                        <a:rPr lang="es-ES_tradnl" sz="2000" baseline="0" dirty="0" smtClean="0"/>
                        <a:t> descripción física y de carácter.</a:t>
                      </a:r>
                      <a:endParaRPr lang="th-TH" sz="2000" dirty="0"/>
                    </a:p>
                  </a:txBody>
                  <a:tcPr/>
                </a:tc>
                <a:tc>
                  <a:txBody>
                    <a:bodyPr/>
                    <a:lstStyle/>
                    <a:p>
                      <a:r>
                        <a:rPr lang="es-ES_tradnl" sz="2000" dirty="0" smtClean="0"/>
                        <a:t>Vocabulario relacionado</a:t>
                      </a:r>
                      <a:r>
                        <a:rPr lang="es-ES_tradnl" sz="2000" baseline="0" dirty="0" smtClean="0"/>
                        <a:t> con la ropa</a:t>
                      </a:r>
                      <a:endParaRPr lang="th-TH" sz="2000" dirty="0"/>
                    </a:p>
                  </a:txBody>
                  <a:tcPr/>
                </a:tc>
                <a:tc>
                  <a:txBody>
                    <a:bodyPr/>
                    <a:lstStyle/>
                    <a:p>
                      <a:endParaRPr lang="es-ES" sz="2000" dirty="0" smtClean="0"/>
                    </a:p>
                    <a:p>
                      <a:endParaRPr lang="th-TH" sz="2000" dirty="0"/>
                    </a:p>
                  </a:txBody>
                  <a:tcPr/>
                </a:tc>
              </a:tr>
            </a:tbl>
          </a:graphicData>
        </a:graphic>
      </p:graphicFrame>
      <p:sp>
        <p:nvSpPr>
          <p:cNvPr id="6162" name="Rectangle 4"/>
          <p:cNvSpPr>
            <a:spLocks noChangeArrowheads="1"/>
          </p:cNvSpPr>
          <p:nvPr/>
        </p:nvSpPr>
        <p:spPr bwMode="auto">
          <a:xfrm>
            <a:off x="1500188" y="0"/>
            <a:ext cx="5143500" cy="646113"/>
          </a:xfrm>
          <a:prstGeom prst="rect">
            <a:avLst/>
          </a:prstGeom>
          <a:noFill/>
          <a:ln w="9525">
            <a:noFill/>
            <a:miter lim="800000"/>
            <a:headEnd/>
            <a:tailEnd/>
          </a:ln>
        </p:spPr>
        <p:txBody>
          <a:bodyPr>
            <a:spAutoFit/>
          </a:bodyPr>
          <a:lstStyle/>
          <a:p>
            <a:pPr algn="ctr" fontAlgn="base">
              <a:spcBef>
                <a:spcPct val="0"/>
              </a:spcBef>
              <a:spcAft>
                <a:spcPct val="0"/>
              </a:spcAft>
            </a:pPr>
            <a:r>
              <a:rPr lang="es-ES_tradnl" sz="3600" b="1" smtClean="0">
                <a:solidFill>
                  <a:srgbClr val="04617B"/>
                </a:solidFill>
                <a:latin typeface="Andalus" pitchFamily="18" charset="-78"/>
                <a:cs typeface="Andalus" pitchFamily="18" charset="-78"/>
              </a:rPr>
              <a:t>Descripción de personas</a:t>
            </a:r>
            <a:endParaRPr lang="en-US" sz="3600" smtClean="0">
              <a:solidFill>
                <a:srgbClr val="04617B"/>
              </a:solidFill>
              <a:latin typeface="Arial" charset="0"/>
              <a:cs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p:cNvPicPr>
            <a:picLocks noGrp="1" noChangeAspect="1"/>
          </p:cNvPicPr>
          <p:nvPr>
            <p:ph idx="1"/>
          </p:nvPr>
        </p:nvPicPr>
        <p:blipFill>
          <a:blip r:embed="rId3" cstate="print"/>
          <a:srcRect/>
          <a:stretch>
            <a:fillRect/>
          </a:stretch>
        </p:blipFill>
        <p:spPr>
          <a:xfrm>
            <a:off x="2714625" y="1785938"/>
            <a:ext cx="3287713" cy="2749550"/>
          </a:xfrm>
          <a:ln w="38100">
            <a:solidFill>
              <a:schemeClr val="tx1"/>
            </a:solidFill>
          </a:ln>
        </p:spPr>
      </p:pic>
      <p:sp>
        <p:nvSpPr>
          <p:cNvPr id="7171" name="Rectangle 4"/>
          <p:cNvSpPr>
            <a:spLocks noChangeArrowheads="1"/>
          </p:cNvSpPr>
          <p:nvPr/>
        </p:nvSpPr>
        <p:spPr bwMode="auto">
          <a:xfrm>
            <a:off x="0" y="714375"/>
            <a:ext cx="9144000" cy="1692275"/>
          </a:xfrm>
          <a:prstGeom prst="rect">
            <a:avLst/>
          </a:prstGeom>
          <a:noFill/>
          <a:ln w="9525">
            <a:noFill/>
            <a:miter lim="800000"/>
            <a:headEnd/>
            <a:tailEnd/>
          </a:ln>
        </p:spPr>
        <p:txBody>
          <a:bodyPr>
            <a:spAutoFit/>
          </a:bodyPr>
          <a:lstStyle/>
          <a:p>
            <a:pPr fontAlgn="base">
              <a:spcBef>
                <a:spcPct val="0"/>
              </a:spcBef>
              <a:spcAft>
                <a:spcPct val="0"/>
              </a:spcAft>
            </a:pPr>
            <a:r>
              <a:rPr lang="es-ES" sz="2400" b="1" smtClean="0">
                <a:solidFill>
                  <a:prstClr val="black"/>
                </a:solidFill>
                <a:latin typeface="Andalus" pitchFamily="18" charset="-78"/>
                <a:cs typeface="Andalus" pitchFamily="18" charset="-78"/>
              </a:rPr>
              <a:t>Ella es Penélope Cruz, una actriz y modelo española. Está casada con Javier Bardem, otro famoso actor español.</a:t>
            </a:r>
            <a:endParaRPr lang="th-TH" sz="2400" b="1" smtClean="0">
              <a:solidFill>
                <a:prstClr val="black"/>
              </a:solidFill>
              <a:latin typeface="Andalus" pitchFamily="18" charset="-78"/>
              <a:cs typeface="Cordia New" pitchFamily="34" charset="-34"/>
            </a:endParaRPr>
          </a:p>
          <a:p>
            <a:pPr fontAlgn="base">
              <a:spcBef>
                <a:spcPct val="0"/>
              </a:spcBef>
              <a:spcAft>
                <a:spcPct val="0"/>
              </a:spcAft>
            </a:pPr>
            <a:endParaRPr lang="es-ES" sz="2800" b="1" smtClean="0">
              <a:solidFill>
                <a:prstClr val="black"/>
              </a:solidFill>
              <a:latin typeface="Calibri" pitchFamily="34" charset="0"/>
              <a:cs typeface="Cordia New" pitchFamily="34" charset="-34"/>
            </a:endParaRPr>
          </a:p>
          <a:p>
            <a:pPr fontAlgn="base">
              <a:spcBef>
                <a:spcPct val="0"/>
              </a:spcBef>
              <a:spcAft>
                <a:spcPct val="0"/>
              </a:spcAft>
            </a:pPr>
            <a:endParaRPr lang="th-TH" sz="2800" b="1" smtClean="0">
              <a:solidFill>
                <a:prstClr val="black"/>
              </a:solidFill>
              <a:latin typeface="Calibri" pitchFamily="34" charset="0"/>
              <a:cs typeface="Cordia New" pitchFamily="34" charset="-34"/>
            </a:endParaRPr>
          </a:p>
        </p:txBody>
      </p:sp>
      <p:sp>
        <p:nvSpPr>
          <p:cNvPr id="19" name="Rounded Rectangular Callout 18"/>
          <p:cNvSpPr/>
          <p:nvPr/>
        </p:nvSpPr>
        <p:spPr>
          <a:xfrm>
            <a:off x="0" y="3714750"/>
            <a:ext cx="2732088" cy="857250"/>
          </a:xfrm>
          <a:prstGeom prst="wedgeRoundRectCallout">
            <a:avLst>
              <a:gd name="adj1" fmla="val 67964"/>
              <a:gd name="adj2" fmla="val -3793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s-ES" sz="2000" dirty="0">
                <a:solidFill>
                  <a:prstClr val="white"/>
                </a:solidFill>
              </a:rPr>
              <a:t>Yo no como animales; soy vegetariana.</a:t>
            </a:r>
            <a:endParaRPr lang="th-TH" sz="2000" dirty="0">
              <a:solidFill>
                <a:prstClr val="white"/>
              </a:solidFill>
            </a:endParaRPr>
          </a:p>
        </p:txBody>
      </p:sp>
      <p:pic>
        <p:nvPicPr>
          <p:cNvPr id="7173" name="Picture 19"/>
          <p:cNvPicPr>
            <a:picLocks noChangeAspect="1"/>
          </p:cNvPicPr>
          <p:nvPr/>
        </p:nvPicPr>
        <p:blipFill>
          <a:blip r:embed="rId4" cstate="print"/>
          <a:srcRect/>
          <a:stretch>
            <a:fillRect/>
          </a:stretch>
        </p:blipFill>
        <p:spPr bwMode="auto">
          <a:xfrm>
            <a:off x="6572250" y="2928938"/>
            <a:ext cx="2571750" cy="2078037"/>
          </a:xfrm>
          <a:prstGeom prst="rect">
            <a:avLst/>
          </a:prstGeom>
          <a:noFill/>
          <a:ln w="57150">
            <a:solidFill>
              <a:schemeClr val="tx1"/>
            </a:solidFill>
            <a:prstDash val="sysDot"/>
            <a:miter lim="800000"/>
            <a:headEnd/>
            <a:tailEnd/>
          </a:ln>
        </p:spPr>
      </p:pic>
      <p:sp>
        <p:nvSpPr>
          <p:cNvPr id="21" name="Rectangular Callout 20"/>
          <p:cNvSpPr/>
          <p:nvPr/>
        </p:nvSpPr>
        <p:spPr>
          <a:xfrm>
            <a:off x="6143625" y="1500188"/>
            <a:ext cx="3000375" cy="1435100"/>
          </a:xfrm>
          <a:prstGeom prst="wedgeRectCallout">
            <a:avLst>
              <a:gd name="adj1" fmla="val 19227"/>
              <a:gd name="adj2" fmla="val 71317"/>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r>
              <a:rPr lang="es-ES" sz="2000" dirty="0">
                <a:solidFill>
                  <a:prstClr val="white"/>
                </a:solidFill>
              </a:rPr>
              <a:t>Penélope es mi mujer y es la mujer de mis sueños.</a:t>
            </a:r>
            <a:endParaRPr lang="th-TH" sz="2000" dirty="0">
              <a:solidFill>
                <a:prstClr val="white"/>
              </a:solidFill>
            </a:endParaRPr>
          </a:p>
        </p:txBody>
      </p:sp>
      <p:pic>
        <p:nvPicPr>
          <p:cNvPr id="7175" name="Picture 21"/>
          <p:cNvPicPr>
            <a:picLocks noChangeAspect="1"/>
          </p:cNvPicPr>
          <p:nvPr/>
        </p:nvPicPr>
        <p:blipFill>
          <a:blip r:embed="rId5" cstate="print"/>
          <a:srcRect/>
          <a:stretch>
            <a:fillRect/>
          </a:stretch>
        </p:blipFill>
        <p:spPr bwMode="auto">
          <a:xfrm>
            <a:off x="214313" y="4714875"/>
            <a:ext cx="2476500" cy="1857375"/>
          </a:xfrm>
          <a:prstGeom prst="rect">
            <a:avLst/>
          </a:prstGeom>
          <a:noFill/>
          <a:ln w="9525">
            <a:noFill/>
            <a:miter lim="800000"/>
            <a:headEnd/>
            <a:tailEnd/>
          </a:ln>
        </p:spPr>
      </p:pic>
      <p:sp>
        <p:nvSpPr>
          <p:cNvPr id="24" name="Cloud Callout 23"/>
          <p:cNvSpPr/>
          <p:nvPr/>
        </p:nvSpPr>
        <p:spPr>
          <a:xfrm>
            <a:off x="2714625" y="5214938"/>
            <a:ext cx="6072188" cy="1643062"/>
          </a:xfrm>
          <a:prstGeom prst="cloudCallout">
            <a:avLst>
              <a:gd name="adj1" fmla="val -56844"/>
              <a:gd name="adj2" fmla="val 5419"/>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r>
              <a:rPr lang="es-ES" sz="2000" dirty="0">
                <a:solidFill>
                  <a:prstClr val="white"/>
                </a:solidFill>
              </a:rPr>
              <a:t>Yo soy la hija pequeña. Penélope es mi mamá y Javier, mi papá.</a:t>
            </a:r>
            <a:endParaRPr lang="th-TH" sz="2000" dirty="0">
              <a:solidFill>
                <a:prstClr val="white"/>
              </a:solidFill>
            </a:endParaRPr>
          </a:p>
        </p:txBody>
      </p:sp>
      <p:sp>
        <p:nvSpPr>
          <p:cNvPr id="7177" name="Rectangle 9"/>
          <p:cNvSpPr>
            <a:spLocks noChangeArrowheads="1"/>
          </p:cNvSpPr>
          <p:nvPr/>
        </p:nvSpPr>
        <p:spPr bwMode="auto">
          <a:xfrm>
            <a:off x="2928938" y="0"/>
            <a:ext cx="2484437" cy="708025"/>
          </a:xfrm>
          <a:prstGeom prst="rect">
            <a:avLst/>
          </a:prstGeom>
          <a:noFill/>
          <a:ln w="9525">
            <a:noFill/>
            <a:miter lim="800000"/>
            <a:headEnd/>
            <a:tailEnd/>
          </a:ln>
        </p:spPr>
        <p:txBody>
          <a:bodyPr wrap="none">
            <a:spAutoFit/>
          </a:bodyPr>
          <a:lstStyle/>
          <a:p>
            <a:pPr algn="ctr" fontAlgn="base">
              <a:spcBef>
                <a:spcPct val="0"/>
              </a:spcBef>
              <a:spcAft>
                <a:spcPct val="0"/>
              </a:spcAft>
            </a:pPr>
            <a:r>
              <a:rPr lang="es-ES" sz="4000" b="1" smtClean="0">
                <a:solidFill>
                  <a:srgbClr val="04617B"/>
                </a:solidFill>
                <a:latin typeface="Andalus" pitchFamily="18" charset="-78"/>
                <a:cs typeface="Andalus" pitchFamily="18" charset="-78"/>
              </a:rPr>
              <a:t>¿Quién es?</a:t>
            </a:r>
            <a:endParaRPr lang="en-US" sz="4000" smtClean="0">
              <a:solidFill>
                <a:srgbClr val="04617B"/>
              </a:solidFill>
              <a:latin typeface="Arial" charset="0"/>
              <a:cs typeface="Arial" charset="0"/>
            </a:endParaRPr>
          </a:p>
        </p:txBody>
      </p:sp>
      <p:sp>
        <p:nvSpPr>
          <p:cNvPr id="11" name="Rounded Rectangular Callout 10"/>
          <p:cNvSpPr/>
          <p:nvPr/>
        </p:nvSpPr>
        <p:spPr>
          <a:xfrm>
            <a:off x="0" y="1571625"/>
            <a:ext cx="2732088" cy="1000125"/>
          </a:xfrm>
          <a:prstGeom prst="wedgeRoundRectCallout">
            <a:avLst>
              <a:gd name="adj1" fmla="val 70089"/>
              <a:gd name="adj2" fmla="val 3153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s-ES" sz="2000" dirty="0">
                <a:solidFill>
                  <a:prstClr val="white"/>
                </a:solidFill>
              </a:rPr>
              <a:t>Hola soy Penélope!</a:t>
            </a:r>
            <a:endParaRPr lang="th-TH" sz="2000" dirty="0">
              <a:solidFill>
                <a:prstClr val="white"/>
              </a:solidFill>
            </a:endParaRPr>
          </a:p>
        </p:txBody>
      </p:sp>
      <p:sp>
        <p:nvSpPr>
          <p:cNvPr id="12" name="Rounded Rectangular Callout 11"/>
          <p:cNvSpPr/>
          <p:nvPr/>
        </p:nvSpPr>
        <p:spPr>
          <a:xfrm>
            <a:off x="0" y="2643188"/>
            <a:ext cx="2732088" cy="1000125"/>
          </a:xfrm>
          <a:prstGeom prst="wedgeRoundRectCallout">
            <a:avLst>
              <a:gd name="adj1" fmla="val 70089"/>
              <a:gd name="adj2" fmla="val 3153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s-ES" sz="2000" dirty="0">
                <a:solidFill>
                  <a:prstClr val="white"/>
                </a:solidFill>
              </a:rPr>
              <a:t>Hola soy protagonista de muchas películas  españolas!</a:t>
            </a:r>
            <a:endParaRPr lang="th-TH" sz="2000" dirty="0">
              <a:solidFill>
                <a:prstClr val="white"/>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enelope-cruz-zoolander2-2.jpg"/>
          <p:cNvPicPr>
            <a:picLocks noChangeAspect="1"/>
          </p:cNvPicPr>
          <p:nvPr/>
        </p:nvPicPr>
        <p:blipFill>
          <a:blip r:embed="rId2" cstate="print"/>
          <a:stretch>
            <a:fillRect/>
          </a:stretch>
        </p:blipFill>
        <p:spPr>
          <a:xfrm>
            <a:off x="1907704" y="836712"/>
            <a:ext cx="5517232" cy="551723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enelope-cruz1-z.jpg"/>
          <p:cNvPicPr>
            <a:picLocks noChangeAspect="1"/>
          </p:cNvPicPr>
          <p:nvPr/>
        </p:nvPicPr>
        <p:blipFill>
          <a:blip r:embed="rId2" cstate="print"/>
          <a:stretch>
            <a:fillRect/>
          </a:stretch>
        </p:blipFill>
        <p:spPr>
          <a:xfrm>
            <a:off x="1547664" y="704217"/>
            <a:ext cx="6192688" cy="53257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5123"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5124" name="AutoShape 4"/>
          <p:cNvSpPr>
            <a:spLocks noChangeArrowheads="1"/>
          </p:cNvSpPr>
          <p:nvPr/>
        </p:nvSpPr>
        <p:spPr bwMode="auto">
          <a:xfrm>
            <a:off x="533400" y="4724400"/>
            <a:ext cx="8153400" cy="838200"/>
          </a:xfrm>
          <a:prstGeom prst="hexagon">
            <a:avLst>
              <a:gd name="adj" fmla="val 30893"/>
              <a:gd name="vf" fmla="val 115470"/>
            </a:avLst>
          </a:prstGeom>
          <a:solidFill>
            <a:schemeClr val="accent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5125"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5126"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5127" name="Rectangle 7"/>
          <p:cNvSpPr>
            <a:spLocks noGrp="1" noChangeArrowheads="1"/>
          </p:cNvSpPr>
          <p:nvPr>
            <p:ph type="title"/>
          </p:nvPr>
        </p:nvSpPr>
        <p:spPr>
          <a:xfrm>
            <a:off x="762000" y="381000"/>
            <a:ext cx="7696200" cy="2057400"/>
          </a:xfrm>
          <a:noFill/>
        </p:spPr>
        <p:txBody>
          <a:bodyPr/>
          <a:lstStyle/>
          <a:p>
            <a:pPr eaLnBrk="1" hangingPunct="1"/>
            <a:r>
              <a:rPr kumimoji="0" lang="en-GB" altLang="es-ES" sz="5400" b="0" i="0" u="none" strike="noStrike" kern="0" cap="none" spc="0" normalizeH="0" baseline="0" noProof="0" dirty="0" smtClean="0">
                <a:ln>
                  <a:noFill/>
                </a:ln>
                <a:solidFill>
                  <a:srgbClr val="FFFFFF"/>
                </a:solidFill>
                <a:effectLst/>
                <a:uLnTx/>
                <a:uFillTx/>
                <a:latin typeface="Arial" charset="0"/>
              </a:rPr>
              <a:t>¿</a:t>
            </a:r>
            <a:r>
              <a:rPr kumimoji="0" lang="en-GB" altLang="es-ES" sz="5400" b="0" i="0" u="none" strike="noStrike" kern="0" cap="none" spc="0" normalizeH="0" baseline="0" noProof="0" dirty="0" err="1" smtClean="0">
                <a:ln>
                  <a:noFill/>
                </a:ln>
                <a:solidFill>
                  <a:srgbClr val="FFFFFF"/>
                </a:solidFill>
                <a:effectLst/>
                <a:uLnTx/>
                <a:uFillTx/>
                <a:latin typeface="Arial" charset="0"/>
              </a:rPr>
              <a:t>Cómo</a:t>
            </a:r>
            <a:r>
              <a:rPr kumimoji="0" lang="en-GB" altLang="es-ES" sz="5400" b="0" i="0" u="none" strike="noStrike" kern="0" cap="none" spc="0" normalizeH="0" baseline="0" noProof="0" dirty="0" smtClean="0">
                <a:ln>
                  <a:noFill/>
                </a:ln>
                <a:solidFill>
                  <a:srgbClr val="FFFFFF"/>
                </a:solidFill>
                <a:effectLst/>
                <a:uLnTx/>
                <a:uFillTx/>
                <a:latin typeface="Arial" charset="0"/>
              </a:rPr>
              <a:t> se llama  </a:t>
            </a:r>
            <a:r>
              <a:rPr kumimoji="0" lang="es-ES" altLang="es-ES" sz="5400" b="0" i="0" u="none" strike="noStrike" kern="0" cap="none" spc="0" normalizeH="0" baseline="0" noProof="0" dirty="0" smtClean="0">
                <a:ln>
                  <a:noFill/>
                </a:ln>
                <a:solidFill>
                  <a:srgbClr val="FFFFFF"/>
                </a:solidFill>
                <a:effectLst/>
                <a:uLnTx/>
                <a:uFillTx/>
                <a:latin typeface="Arial" charset="0"/>
              </a:rPr>
              <a:t>el padre de mi padre</a:t>
            </a:r>
            <a:r>
              <a:rPr kumimoji="0" lang="en-GB" altLang="es-ES" sz="5400" b="0" i="0" u="none" strike="noStrike" kern="0" cap="none" spc="0" normalizeH="0" baseline="0" noProof="0" dirty="0" smtClean="0">
                <a:ln>
                  <a:noFill/>
                </a:ln>
                <a:solidFill>
                  <a:srgbClr val="FFFFFF"/>
                </a:solidFill>
                <a:effectLst/>
                <a:uLnTx/>
                <a:uFillTx/>
                <a:latin typeface="Arial" charset="0"/>
              </a:rPr>
              <a:t>?</a:t>
            </a:r>
            <a:endParaRPr lang="en-US" altLang="es-ES" sz="5400" dirty="0" smtClean="0">
              <a:latin typeface="Arial" charset="0"/>
            </a:endParaRPr>
          </a:p>
        </p:txBody>
      </p:sp>
      <p:sp>
        <p:nvSpPr>
          <p:cNvPr id="5128" name="Rectangle 8"/>
          <p:cNvSpPr>
            <a:spLocks noGrp="1" noChangeArrowheads="1"/>
          </p:cNvSpPr>
          <p:nvPr>
            <p:ph type="body" idx="1"/>
          </p:nvPr>
        </p:nvSpPr>
        <p:spPr>
          <a:xfrm>
            <a:off x="838200" y="2667000"/>
            <a:ext cx="7620000" cy="3962400"/>
          </a:xfrm>
          <a:extLst>
            <a:ext uri="{91240B29-F687-4F45-9708-019B960494DF}">
              <a14:hiddenLine xmlns:a14="http://schemas.microsoft.com/office/drawing/2010/main" w="9525">
                <a:solidFill>
                  <a:srgbClr val="0066FF"/>
                </a:solidFill>
                <a:miter lim="800000"/>
                <a:headEnd/>
                <a:tailEnd/>
              </a14:hiddenLine>
            </a:ext>
          </a:extLst>
        </p:spPr>
        <p:txBody>
          <a:bodyPr/>
          <a:lstStyle/>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A </a:t>
            </a:r>
            <a:r>
              <a:rPr lang="en-US" altLang="es-ES" sz="5400" dirty="0">
                <a:solidFill>
                  <a:srgbClr val="000000"/>
                </a:solidFill>
                <a:latin typeface="Arial" charset="0"/>
              </a:rPr>
              <a:t> </a:t>
            </a:r>
            <a:r>
              <a:rPr kumimoji="0" lang="en-GB" altLang="es-ES" sz="5400" b="0" i="0" u="none" strike="noStrike" kern="0" cap="none" spc="0" normalizeH="0" baseline="0" noProof="0" dirty="0" smtClean="0">
                <a:ln>
                  <a:noFill/>
                </a:ln>
                <a:solidFill>
                  <a:srgbClr val="FFFFFF"/>
                </a:solidFill>
                <a:effectLst/>
                <a:uLnTx/>
                <a:uFillTx/>
                <a:latin typeface="Arial" charset="0"/>
              </a:rPr>
              <a:t>padre</a:t>
            </a:r>
            <a:endParaRPr kumimoji="0" lang="en-US" altLang="es-ES" sz="5400" b="0" i="0" u="none" strike="noStrike" kern="0" cap="none" spc="0" normalizeH="0" baseline="0" noProof="0" dirty="0" smtClean="0">
              <a:ln>
                <a:noFill/>
              </a:ln>
              <a:solidFill>
                <a:srgbClr val="FFFFFF"/>
              </a:solidFill>
              <a:effectLst/>
              <a:uLnTx/>
              <a:uFillTx/>
              <a:latin typeface="Arial" charset="0"/>
            </a:endParaRPr>
          </a:p>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B </a:t>
            </a:r>
            <a:r>
              <a:rPr lang="en-US" altLang="es-ES" sz="5400" dirty="0">
                <a:solidFill>
                  <a:srgbClr val="000000"/>
                </a:solidFill>
                <a:latin typeface="Arial" charset="0"/>
              </a:rPr>
              <a:t> </a:t>
            </a:r>
            <a:r>
              <a:rPr kumimoji="0" lang="en-GB" altLang="es-ES" sz="5400" b="0" i="0" u="none" strike="noStrike" kern="0" cap="none" spc="0" normalizeH="0" baseline="0" noProof="0" dirty="0" err="1" smtClean="0">
                <a:ln>
                  <a:noFill/>
                </a:ln>
                <a:solidFill>
                  <a:srgbClr val="FFFFFF"/>
                </a:solidFill>
                <a:effectLst/>
                <a:uLnTx/>
                <a:uFillTx/>
                <a:latin typeface="Arial" charset="0"/>
              </a:rPr>
              <a:t>madre</a:t>
            </a:r>
            <a:endParaRPr kumimoji="0" lang="en-US" altLang="es-ES" sz="5400" b="0" i="0" u="none" strike="noStrike" kern="0" cap="none" spc="0" normalizeH="0" baseline="0" noProof="0" dirty="0" smtClean="0">
              <a:ln>
                <a:noFill/>
              </a:ln>
              <a:solidFill>
                <a:srgbClr val="FFFFFF"/>
              </a:solidFill>
              <a:effectLst/>
              <a:uLnTx/>
              <a:uFillTx/>
              <a:latin typeface="Arial" charset="0"/>
            </a:endParaRPr>
          </a:p>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C </a:t>
            </a:r>
            <a:r>
              <a:rPr lang="en-US" altLang="es-ES" sz="5400" dirty="0">
                <a:solidFill>
                  <a:srgbClr val="000000"/>
                </a:solidFill>
                <a:latin typeface="Arial" charset="0"/>
              </a:rPr>
              <a:t> </a:t>
            </a:r>
            <a:r>
              <a:rPr kumimoji="0" lang="en-US" altLang="es-ES" sz="5400" b="0" i="0" u="none" strike="noStrike" kern="0" cap="none" spc="0" normalizeH="0" baseline="0" noProof="0" dirty="0" err="1" smtClean="0">
                <a:ln>
                  <a:noFill/>
                </a:ln>
                <a:solidFill>
                  <a:srgbClr val="FFFFFF"/>
                </a:solidFill>
                <a:effectLst/>
                <a:uLnTx/>
                <a:uFillTx/>
                <a:latin typeface="Arial" charset="0"/>
              </a:rPr>
              <a:t>abuelo</a:t>
            </a:r>
            <a:endParaRPr kumimoji="0" lang="en-US" altLang="es-ES" sz="5400" b="0" i="0" u="none" strike="noStrike" kern="0" cap="none" spc="0" normalizeH="0" baseline="0" noProof="0" dirty="0" smtClean="0">
              <a:ln>
                <a:noFill/>
              </a:ln>
              <a:solidFill>
                <a:srgbClr val="FFFFFF"/>
              </a:solidFill>
              <a:effectLst/>
              <a:uLnTx/>
              <a:uFillTx/>
              <a:latin typeface="Arial" charset="0"/>
            </a:endParaRPr>
          </a:p>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D </a:t>
            </a:r>
            <a:r>
              <a:rPr lang="en-US" altLang="es-ES" sz="5400" dirty="0">
                <a:solidFill>
                  <a:srgbClr val="000000"/>
                </a:solidFill>
                <a:latin typeface="Arial" charset="0"/>
              </a:rPr>
              <a:t> </a:t>
            </a:r>
            <a:r>
              <a:rPr kumimoji="0" lang="en-GB" altLang="es-ES" sz="5400" b="0" i="0" u="none" strike="noStrike" kern="0" cap="none" spc="0" normalizeH="0" baseline="0" noProof="0" dirty="0" smtClean="0">
                <a:ln>
                  <a:noFill/>
                </a:ln>
                <a:solidFill>
                  <a:srgbClr val="FFFFFF"/>
                </a:solidFill>
                <a:effectLst/>
                <a:uLnTx/>
                <a:uFillTx/>
                <a:latin typeface="Arial" charset="0"/>
              </a:rPr>
              <a:t>primo</a:t>
            </a:r>
            <a:endParaRPr kumimoji="0" lang="en-US" altLang="es-ES" sz="5400" b="0" i="0" u="none" strike="noStrike" kern="0" cap="none" spc="0" normalizeH="0" baseline="0" noProof="0" dirty="0" smtClean="0">
              <a:ln>
                <a:noFill/>
              </a:ln>
              <a:solidFill>
                <a:srgbClr val="FFFFFF"/>
              </a:solidFill>
              <a:effectLst/>
              <a:uLnTx/>
              <a:uFillTx/>
              <a:latin typeface="Arial" charset="0"/>
            </a:endParaRPr>
          </a:p>
        </p:txBody>
      </p:sp>
      <p:sp>
        <p:nvSpPr>
          <p:cNvPr id="5129" name="Line 9"/>
          <p:cNvSpPr>
            <a:spLocks noChangeShapeType="1"/>
          </p:cNvSpPr>
          <p:nvPr/>
        </p:nvSpPr>
        <p:spPr bwMode="auto">
          <a:xfrm flipH="1">
            <a:off x="0" y="6172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5130" name="Line 10"/>
          <p:cNvSpPr>
            <a:spLocks noChangeShapeType="1"/>
          </p:cNvSpPr>
          <p:nvPr/>
        </p:nvSpPr>
        <p:spPr bwMode="auto">
          <a:xfrm flipH="1">
            <a:off x="0" y="51816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5131" name="Line 11"/>
          <p:cNvSpPr>
            <a:spLocks noChangeShapeType="1"/>
          </p:cNvSpPr>
          <p:nvPr/>
        </p:nvSpPr>
        <p:spPr bwMode="auto">
          <a:xfrm flipH="1">
            <a:off x="0" y="41910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5132" name="Line 12"/>
          <p:cNvSpPr>
            <a:spLocks noChangeShapeType="1"/>
          </p:cNvSpPr>
          <p:nvPr/>
        </p:nvSpPr>
        <p:spPr bwMode="auto">
          <a:xfrm flipH="1">
            <a:off x="0" y="32004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5133" name="Line 13"/>
          <p:cNvSpPr>
            <a:spLocks noChangeShapeType="1"/>
          </p:cNvSpPr>
          <p:nvPr/>
        </p:nvSpPr>
        <p:spPr bwMode="auto">
          <a:xfrm flipH="1">
            <a:off x="8686800" y="61722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5134" name="Line 14"/>
          <p:cNvSpPr>
            <a:spLocks noChangeShapeType="1"/>
          </p:cNvSpPr>
          <p:nvPr/>
        </p:nvSpPr>
        <p:spPr bwMode="auto">
          <a:xfrm flipH="1">
            <a:off x="8686800" y="51816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5135" name="Line 15"/>
          <p:cNvSpPr>
            <a:spLocks noChangeShapeType="1"/>
          </p:cNvSpPr>
          <p:nvPr/>
        </p:nvSpPr>
        <p:spPr bwMode="auto">
          <a:xfrm flipH="1">
            <a:off x="8686800" y="41910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5136" name="Line 16"/>
          <p:cNvSpPr>
            <a:spLocks noChangeShapeType="1"/>
          </p:cNvSpPr>
          <p:nvPr/>
        </p:nvSpPr>
        <p:spPr bwMode="auto">
          <a:xfrm flipH="1">
            <a:off x="8686800" y="32004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5137" name="Line 17"/>
          <p:cNvSpPr>
            <a:spLocks noChangeShapeType="1"/>
          </p:cNvSpPr>
          <p:nvPr/>
        </p:nvSpPr>
        <p:spPr bwMode="auto">
          <a:xfrm flipH="1">
            <a:off x="8610600" y="14478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5138" name="Line 18"/>
          <p:cNvSpPr>
            <a:spLocks noChangeShapeType="1"/>
          </p:cNvSpPr>
          <p:nvPr/>
        </p:nvSpPr>
        <p:spPr bwMode="auto">
          <a:xfrm flipH="1">
            <a:off x="0" y="1447800"/>
            <a:ext cx="6096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val="3594781776"/>
      </p:ext>
    </p:extLst>
  </p:cSld>
  <p:clrMapOvr>
    <a:masterClrMapping/>
  </p:clrMapOvr>
  <p:transition>
    <p:sndAc>
      <p:stSnd>
        <p:snd r:embed="rId2" name="Tarda.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normal_others.jpg"/>
          <p:cNvPicPr>
            <a:picLocks noChangeAspect="1"/>
          </p:cNvPicPr>
          <p:nvPr/>
        </p:nvPicPr>
        <p:blipFill>
          <a:blip r:embed="rId2" cstate="print"/>
          <a:stretch>
            <a:fillRect/>
          </a:stretch>
        </p:blipFill>
        <p:spPr>
          <a:xfrm>
            <a:off x="1979712" y="692696"/>
            <a:ext cx="5904656" cy="5565138"/>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shakira.jpg"/>
          <p:cNvPicPr>
            <a:picLocks noGrp="1" noChangeAspect="1"/>
          </p:cNvPicPr>
          <p:nvPr>
            <p:ph idx="1"/>
          </p:nvPr>
        </p:nvPicPr>
        <p:blipFill>
          <a:blip r:embed="rId2" cstate="print"/>
          <a:stretch>
            <a:fillRect/>
          </a:stretch>
        </p:blipFill>
        <p:spPr>
          <a:xfrm>
            <a:off x="1619672" y="1052736"/>
            <a:ext cx="5832648" cy="4940597"/>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7616dfe4d93f1731dbea15d1b4afc06f.jpg"/>
          <p:cNvPicPr>
            <a:picLocks noChangeAspect="1"/>
          </p:cNvPicPr>
          <p:nvPr/>
        </p:nvPicPr>
        <p:blipFill>
          <a:blip r:embed="rId2" cstate="print"/>
          <a:srcRect r="47009" b="54851"/>
          <a:stretch>
            <a:fillRect/>
          </a:stretch>
        </p:blipFill>
        <p:spPr>
          <a:xfrm>
            <a:off x="2195736" y="1268759"/>
            <a:ext cx="4320480" cy="4902083"/>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s.jpg"/>
          <p:cNvPicPr>
            <a:picLocks noChangeAspect="1"/>
          </p:cNvPicPr>
          <p:nvPr/>
        </p:nvPicPr>
        <p:blipFill>
          <a:blip r:embed="rId2" cstate="print"/>
          <a:stretch>
            <a:fillRect/>
          </a:stretch>
        </p:blipFill>
        <p:spPr>
          <a:xfrm>
            <a:off x="1187624" y="692696"/>
            <a:ext cx="7564005" cy="495197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316946234259.jpg"/>
          <p:cNvPicPr>
            <a:picLocks noChangeAspect="1"/>
          </p:cNvPicPr>
          <p:nvPr/>
        </p:nvPicPr>
        <p:blipFill>
          <a:blip r:embed="rId2" cstate="print"/>
          <a:stretch>
            <a:fillRect/>
          </a:stretch>
        </p:blipFill>
        <p:spPr>
          <a:xfrm>
            <a:off x="827584" y="721007"/>
            <a:ext cx="6912768" cy="5908349"/>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Juanjo-Artero.jpg"/>
          <p:cNvPicPr>
            <a:picLocks noGrp="1" noChangeAspect="1"/>
          </p:cNvPicPr>
          <p:nvPr>
            <p:ph idx="1"/>
          </p:nvPr>
        </p:nvPicPr>
        <p:blipFill>
          <a:blip r:embed="rId2" cstate="print"/>
          <a:stretch>
            <a:fillRect/>
          </a:stretch>
        </p:blipFill>
        <p:spPr>
          <a:xfrm>
            <a:off x="827584" y="1052736"/>
            <a:ext cx="7564039" cy="5042693"/>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s (1).jpg"/>
          <p:cNvPicPr>
            <a:picLocks noChangeAspect="1"/>
          </p:cNvPicPr>
          <p:nvPr/>
        </p:nvPicPr>
        <p:blipFill>
          <a:blip r:embed="rId2" cstate="print"/>
          <a:stretch>
            <a:fillRect/>
          </a:stretch>
        </p:blipFill>
        <p:spPr>
          <a:xfrm>
            <a:off x="2267744" y="332656"/>
            <a:ext cx="4608512" cy="6063832"/>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39474_155548_1.jpg"/>
          <p:cNvPicPr>
            <a:picLocks noChangeAspect="1"/>
          </p:cNvPicPr>
          <p:nvPr/>
        </p:nvPicPr>
        <p:blipFill>
          <a:blip r:embed="rId2" cstate="print"/>
          <a:stretch>
            <a:fillRect/>
          </a:stretch>
        </p:blipFill>
        <p:spPr>
          <a:xfrm>
            <a:off x="762000" y="1428750"/>
            <a:ext cx="7620000" cy="40005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571500"/>
            <a:ext cx="8135937" cy="3459163"/>
          </a:xfrm>
        </p:spPr>
        <p:txBody>
          <a:bodyPr rtlCol="0">
            <a:normAutofit/>
          </a:bodyPr>
          <a:lstStyle/>
          <a:p>
            <a:pPr marL="274320" indent="-274320" eaLnBrk="1" fontAlgn="auto" hangingPunct="1">
              <a:spcAft>
                <a:spcPts val="0"/>
              </a:spcAft>
              <a:buClr>
                <a:schemeClr val="accent3"/>
              </a:buClr>
              <a:buFont typeface="Arial" panose="020B0604020202020204" pitchFamily="34" charset="0"/>
              <a:buChar char="•"/>
              <a:defRPr/>
            </a:pPr>
            <a:r>
              <a:rPr lang="es-ES" sz="2400" dirty="0" smtClean="0">
                <a:latin typeface="Andalus" panose="02020603050405020304" pitchFamily="18" charset="-78"/>
                <a:cs typeface="Andalus" panose="02020603050405020304" pitchFamily="18" charset="-78"/>
              </a:rPr>
              <a:t>E</a:t>
            </a:r>
            <a:r>
              <a:rPr lang="en-US" sz="2400" dirty="0" smtClean="0">
                <a:latin typeface="Andalus" panose="02020603050405020304" pitchFamily="18" charset="-78"/>
                <a:cs typeface="Andalus" panose="02020603050405020304" pitchFamily="18" charset="-78"/>
              </a:rPr>
              <a:t>l </a:t>
            </a:r>
            <a:r>
              <a:rPr lang="en-US" sz="2400" dirty="0" err="1" smtClean="0">
                <a:latin typeface="Andalus" panose="02020603050405020304" pitchFamily="18" charset="-78"/>
                <a:cs typeface="Andalus" panose="02020603050405020304" pitchFamily="18" charset="-78"/>
              </a:rPr>
              <a:t>Gerundio</a:t>
            </a:r>
            <a:r>
              <a:rPr lang="en-US" sz="2400" dirty="0" smtClean="0">
                <a:latin typeface="Andalus" panose="02020603050405020304" pitchFamily="18" charset="-78"/>
                <a:cs typeface="Andalus" panose="02020603050405020304" pitchFamily="18" charset="-78"/>
              </a:rPr>
              <a:t> </a:t>
            </a:r>
            <a:r>
              <a:rPr lang="en-US" sz="2400" dirty="0" err="1" smtClean="0">
                <a:latin typeface="Andalus" panose="02020603050405020304" pitchFamily="18" charset="-78"/>
                <a:cs typeface="Andalus" panose="02020603050405020304" pitchFamily="18" charset="-78"/>
              </a:rPr>
              <a:t>es</a:t>
            </a:r>
            <a:r>
              <a:rPr lang="en-US" sz="2400" dirty="0" smtClean="0">
                <a:latin typeface="Andalus" panose="02020603050405020304" pitchFamily="18" charset="-78"/>
                <a:cs typeface="Andalus" panose="02020603050405020304" pitchFamily="18" charset="-78"/>
              </a:rPr>
              <a:t> </a:t>
            </a:r>
            <a:r>
              <a:rPr lang="en-US" sz="2400" dirty="0" err="1" smtClean="0">
                <a:latin typeface="Andalus" panose="02020603050405020304" pitchFamily="18" charset="-78"/>
                <a:cs typeface="Andalus" panose="02020603050405020304" pitchFamily="18" charset="-78"/>
              </a:rPr>
              <a:t>una</a:t>
            </a:r>
            <a:r>
              <a:rPr lang="en-US" sz="2400" dirty="0" smtClean="0">
                <a:latin typeface="Andalus" panose="02020603050405020304" pitchFamily="18" charset="-78"/>
                <a:cs typeface="Andalus" panose="02020603050405020304" pitchFamily="18" charset="-78"/>
              </a:rPr>
              <a:t> forma </a:t>
            </a:r>
            <a:r>
              <a:rPr lang="en-US" sz="2400" b="1" dirty="0" smtClean="0">
                <a:latin typeface="Andalus" panose="02020603050405020304" pitchFamily="18" charset="-78"/>
                <a:cs typeface="Andalus" panose="02020603050405020304" pitchFamily="18" charset="-78"/>
              </a:rPr>
              <a:t>no</a:t>
            </a:r>
            <a:r>
              <a:rPr lang="en-US" sz="2400" dirty="0" smtClean="0">
                <a:latin typeface="Andalus" panose="02020603050405020304" pitchFamily="18" charset="-78"/>
                <a:cs typeface="Andalus" panose="02020603050405020304" pitchFamily="18" charset="-78"/>
              </a:rPr>
              <a:t> personal del </a:t>
            </a:r>
            <a:r>
              <a:rPr lang="en-US" sz="2400" dirty="0" err="1" smtClean="0">
                <a:latin typeface="Andalus" panose="02020603050405020304" pitchFamily="18" charset="-78"/>
                <a:cs typeface="Andalus" panose="02020603050405020304" pitchFamily="18" charset="-78"/>
              </a:rPr>
              <a:t>verbo</a:t>
            </a:r>
            <a:r>
              <a:rPr lang="en-US" sz="2400" dirty="0" smtClean="0">
                <a:latin typeface="Andalus" panose="02020603050405020304" pitchFamily="18" charset="-78"/>
                <a:cs typeface="Andalus" panose="02020603050405020304" pitchFamily="18" charset="-78"/>
              </a:rPr>
              <a:t>. Las </a:t>
            </a:r>
            <a:r>
              <a:rPr lang="en-US" sz="2400" dirty="0" err="1" smtClean="0">
                <a:latin typeface="Andalus" panose="02020603050405020304" pitchFamily="18" charset="-78"/>
                <a:cs typeface="Andalus" panose="02020603050405020304" pitchFamily="18" charset="-78"/>
              </a:rPr>
              <a:t>formas</a:t>
            </a:r>
            <a:r>
              <a:rPr lang="en-US" sz="2400" dirty="0" smtClean="0">
                <a:latin typeface="Andalus" panose="02020603050405020304" pitchFamily="18" charset="-78"/>
                <a:cs typeface="Andalus" panose="02020603050405020304" pitchFamily="18" charset="-78"/>
              </a:rPr>
              <a:t> no </a:t>
            </a:r>
            <a:r>
              <a:rPr lang="en-US" sz="2400" dirty="0" err="1" smtClean="0">
                <a:latin typeface="Andalus" panose="02020603050405020304" pitchFamily="18" charset="-78"/>
                <a:cs typeface="Andalus" panose="02020603050405020304" pitchFamily="18" charset="-78"/>
              </a:rPr>
              <a:t>personales</a:t>
            </a:r>
            <a:r>
              <a:rPr lang="en-US" sz="2400" dirty="0" smtClean="0">
                <a:latin typeface="Andalus" panose="02020603050405020304" pitchFamily="18" charset="-78"/>
                <a:cs typeface="Andalus" panose="02020603050405020304" pitchFamily="18" charset="-78"/>
              </a:rPr>
              <a:t> del </a:t>
            </a:r>
            <a:r>
              <a:rPr lang="en-US" sz="2400" dirty="0" err="1" smtClean="0">
                <a:latin typeface="Andalus" panose="02020603050405020304" pitchFamily="18" charset="-78"/>
                <a:cs typeface="Andalus" panose="02020603050405020304" pitchFamily="18" charset="-78"/>
              </a:rPr>
              <a:t>verbo</a:t>
            </a:r>
            <a:r>
              <a:rPr lang="en-US" sz="2400" dirty="0" smtClean="0">
                <a:latin typeface="Andalus" panose="02020603050405020304" pitchFamily="18" charset="-78"/>
                <a:cs typeface="Andalus" panose="02020603050405020304" pitchFamily="18" charset="-78"/>
              </a:rPr>
              <a:t> son </a:t>
            </a:r>
            <a:r>
              <a:rPr lang="en-US" sz="2400" dirty="0" err="1" smtClean="0">
                <a:latin typeface="Andalus" panose="02020603050405020304" pitchFamily="18" charset="-78"/>
                <a:cs typeface="Andalus" panose="02020603050405020304" pitchFamily="18" charset="-78"/>
              </a:rPr>
              <a:t>tres</a:t>
            </a:r>
            <a:r>
              <a:rPr lang="en-US" sz="2400" dirty="0" smtClean="0">
                <a:latin typeface="Andalus" panose="02020603050405020304" pitchFamily="18" charset="-78"/>
                <a:cs typeface="Andalus" panose="02020603050405020304" pitchFamily="18" charset="-78"/>
              </a:rPr>
              <a:t>:</a:t>
            </a:r>
          </a:p>
          <a:p>
            <a:pPr marL="0" indent="0" eaLnBrk="1" fontAlgn="auto" hangingPunct="1">
              <a:spcAft>
                <a:spcPts val="0"/>
              </a:spcAft>
              <a:buClr>
                <a:schemeClr val="accent3"/>
              </a:buClr>
              <a:buFont typeface="Arial" panose="020B0604020202020204" pitchFamily="34" charset="0"/>
              <a:buNone/>
              <a:defRPr/>
            </a:pPr>
            <a:endParaRPr lang="th-TH" dirty="0"/>
          </a:p>
        </p:txBody>
      </p:sp>
      <p:graphicFrame>
        <p:nvGraphicFramePr>
          <p:cNvPr id="5" name="Table 4"/>
          <p:cNvGraphicFramePr>
            <a:graphicFrameLocks noGrp="1"/>
          </p:cNvGraphicFramePr>
          <p:nvPr/>
        </p:nvGraphicFramePr>
        <p:xfrm>
          <a:off x="428625" y="1428750"/>
          <a:ext cx="7920879" cy="2216656"/>
        </p:xfrm>
        <a:graphic>
          <a:graphicData uri="http://schemas.openxmlformats.org/drawingml/2006/table">
            <a:tbl>
              <a:tblPr firstRow="1" bandRow="1">
                <a:tableStyleId>{5C22544A-7EE6-4342-B048-85BDC9FD1C3A}</a:tableStyleId>
              </a:tblPr>
              <a:tblGrid>
                <a:gridCol w="2640293"/>
                <a:gridCol w="2640293"/>
                <a:gridCol w="2640293"/>
              </a:tblGrid>
              <a:tr h="554164">
                <a:tc>
                  <a:txBody>
                    <a:bodyPr/>
                    <a:lstStyle/>
                    <a:p>
                      <a:pPr algn="ctr"/>
                      <a:r>
                        <a:rPr lang="es-ES" sz="2400" dirty="0" smtClean="0">
                          <a:latin typeface="Andalus" panose="02020603050405020304" pitchFamily="18" charset="-78"/>
                          <a:cs typeface="Andalus" panose="02020603050405020304" pitchFamily="18" charset="-78"/>
                        </a:rPr>
                        <a:t>Infinitivo</a:t>
                      </a:r>
                      <a:endParaRPr lang="th-TH" sz="2400" dirty="0">
                        <a:latin typeface="Andalus" panose="02020603050405020304" pitchFamily="18" charset="-78"/>
                      </a:endParaRPr>
                    </a:p>
                  </a:txBody>
                  <a:tcPr/>
                </a:tc>
                <a:tc>
                  <a:txBody>
                    <a:bodyPr/>
                    <a:lstStyle/>
                    <a:p>
                      <a:pPr algn="ctr"/>
                      <a:r>
                        <a:rPr lang="es-ES" sz="2400" dirty="0" smtClean="0">
                          <a:latin typeface="Andalus" panose="02020603050405020304" pitchFamily="18" charset="-78"/>
                          <a:cs typeface="Andalus" panose="02020603050405020304" pitchFamily="18" charset="-78"/>
                        </a:rPr>
                        <a:t>Gerundio </a:t>
                      </a:r>
                      <a:endParaRPr lang="th-TH" sz="2400" dirty="0">
                        <a:latin typeface="Andalus" panose="02020603050405020304" pitchFamily="18" charset="-78"/>
                      </a:endParaRPr>
                    </a:p>
                  </a:txBody>
                  <a:tcPr/>
                </a:tc>
                <a:tc>
                  <a:txBody>
                    <a:bodyPr/>
                    <a:lstStyle/>
                    <a:p>
                      <a:pPr algn="ctr"/>
                      <a:r>
                        <a:rPr lang="es-ES" sz="2400" dirty="0" smtClean="0">
                          <a:latin typeface="Andalus" panose="02020603050405020304" pitchFamily="18" charset="-78"/>
                          <a:cs typeface="Andalus" panose="02020603050405020304" pitchFamily="18" charset="-78"/>
                        </a:rPr>
                        <a:t>Participio</a:t>
                      </a:r>
                      <a:endParaRPr lang="th-TH" sz="2400" dirty="0">
                        <a:latin typeface="Andalus" panose="02020603050405020304" pitchFamily="18" charset="-78"/>
                      </a:endParaRPr>
                    </a:p>
                  </a:txBody>
                  <a:tcPr/>
                </a:tc>
              </a:tr>
              <a:tr h="554164">
                <a:tc>
                  <a:txBody>
                    <a:bodyPr/>
                    <a:lstStyle/>
                    <a:p>
                      <a:pPr algn="ctr">
                        <a:lnSpc>
                          <a:spcPct val="115000"/>
                        </a:lnSpc>
                        <a:spcAft>
                          <a:spcPts val="1000"/>
                        </a:spcAft>
                      </a:pPr>
                      <a:r>
                        <a:rPr lang="es-ES" sz="2400" dirty="0">
                          <a:effectLst/>
                          <a:latin typeface="Andalus" panose="02020603050405020304" pitchFamily="18" charset="-78"/>
                          <a:ea typeface="Calibri"/>
                          <a:cs typeface="Andalus" panose="02020603050405020304" pitchFamily="18" charset="-78"/>
                        </a:rPr>
                        <a:t>COMPR</a:t>
                      </a:r>
                      <a:r>
                        <a:rPr lang="es-ES" sz="2400" b="1" dirty="0">
                          <a:effectLst/>
                          <a:latin typeface="Andalus" panose="02020603050405020304" pitchFamily="18" charset="-78"/>
                          <a:ea typeface="Calibri"/>
                          <a:cs typeface="Andalus" panose="02020603050405020304" pitchFamily="18" charset="-78"/>
                        </a:rPr>
                        <a:t>AR</a:t>
                      </a:r>
                      <a:endParaRPr lang="en-US" sz="2400" dirty="0">
                        <a:effectLst/>
                        <a:latin typeface="Andalus" panose="02020603050405020304" pitchFamily="18" charset="-78"/>
                        <a:ea typeface="Calibri"/>
                        <a:cs typeface="Andalus" panose="02020603050405020304" pitchFamily="18" charset="-78"/>
                      </a:endParaRPr>
                    </a:p>
                  </a:txBody>
                  <a:tcPr marL="68580" marR="68580" marT="0" marB="0"/>
                </a:tc>
                <a:tc>
                  <a:txBody>
                    <a:bodyPr/>
                    <a:lstStyle/>
                    <a:p>
                      <a:pPr algn="ctr">
                        <a:lnSpc>
                          <a:spcPct val="115000"/>
                        </a:lnSpc>
                        <a:spcAft>
                          <a:spcPts val="1000"/>
                        </a:spcAft>
                      </a:pPr>
                      <a:r>
                        <a:rPr lang="es-ES" sz="2400" dirty="0">
                          <a:effectLst/>
                          <a:latin typeface="Andalus" panose="02020603050405020304" pitchFamily="18" charset="-78"/>
                          <a:ea typeface="Calibri"/>
                          <a:cs typeface="Andalus" panose="02020603050405020304" pitchFamily="18" charset="-78"/>
                        </a:rPr>
                        <a:t>COMPR</a:t>
                      </a:r>
                      <a:r>
                        <a:rPr lang="es-ES" sz="2400" b="1" dirty="0">
                          <a:effectLst/>
                          <a:latin typeface="Andalus" panose="02020603050405020304" pitchFamily="18" charset="-78"/>
                          <a:ea typeface="Calibri"/>
                          <a:cs typeface="Andalus" panose="02020603050405020304" pitchFamily="18" charset="-78"/>
                        </a:rPr>
                        <a:t>ANDO</a:t>
                      </a:r>
                      <a:endParaRPr lang="en-US" sz="2400" dirty="0">
                        <a:effectLst/>
                        <a:latin typeface="Andalus" panose="02020603050405020304" pitchFamily="18" charset="-78"/>
                        <a:ea typeface="Calibri"/>
                        <a:cs typeface="Andalus" panose="02020603050405020304" pitchFamily="18" charset="-78"/>
                      </a:endParaRPr>
                    </a:p>
                  </a:txBody>
                  <a:tcPr marL="68580" marR="68580" marT="0" marB="0"/>
                </a:tc>
                <a:tc>
                  <a:txBody>
                    <a:bodyPr/>
                    <a:lstStyle/>
                    <a:p>
                      <a:pPr algn="ctr">
                        <a:lnSpc>
                          <a:spcPct val="115000"/>
                        </a:lnSpc>
                        <a:spcAft>
                          <a:spcPts val="1000"/>
                        </a:spcAft>
                      </a:pPr>
                      <a:r>
                        <a:rPr lang="es-ES" sz="2400">
                          <a:effectLst/>
                          <a:latin typeface="Andalus" panose="02020603050405020304" pitchFamily="18" charset="-78"/>
                          <a:ea typeface="Calibri"/>
                          <a:cs typeface="Andalus" panose="02020603050405020304" pitchFamily="18" charset="-78"/>
                        </a:rPr>
                        <a:t>COMP</a:t>
                      </a:r>
                      <a:r>
                        <a:rPr lang="es-ES" sz="2400" b="1">
                          <a:effectLst/>
                          <a:latin typeface="Andalus" panose="02020603050405020304" pitchFamily="18" charset="-78"/>
                          <a:ea typeface="Calibri"/>
                          <a:cs typeface="Andalus" panose="02020603050405020304" pitchFamily="18" charset="-78"/>
                        </a:rPr>
                        <a:t>RADO</a:t>
                      </a:r>
                      <a:endParaRPr lang="en-US" sz="2400">
                        <a:effectLst/>
                        <a:latin typeface="Andalus" panose="02020603050405020304" pitchFamily="18" charset="-78"/>
                        <a:ea typeface="Calibri"/>
                        <a:cs typeface="Andalus" panose="02020603050405020304" pitchFamily="18" charset="-78"/>
                      </a:endParaRPr>
                    </a:p>
                  </a:txBody>
                  <a:tcPr marL="68580" marR="68580" marT="0" marB="0"/>
                </a:tc>
              </a:tr>
              <a:tr h="554164">
                <a:tc>
                  <a:txBody>
                    <a:bodyPr/>
                    <a:lstStyle/>
                    <a:p>
                      <a:pPr algn="ctr">
                        <a:lnSpc>
                          <a:spcPct val="115000"/>
                        </a:lnSpc>
                        <a:spcAft>
                          <a:spcPts val="1000"/>
                        </a:spcAft>
                      </a:pPr>
                      <a:r>
                        <a:rPr lang="es-ES" sz="2400" dirty="0">
                          <a:effectLst/>
                          <a:latin typeface="Andalus" panose="02020603050405020304" pitchFamily="18" charset="-78"/>
                          <a:ea typeface="Calibri"/>
                          <a:cs typeface="Andalus" panose="02020603050405020304" pitchFamily="18" charset="-78"/>
                        </a:rPr>
                        <a:t>BEB</a:t>
                      </a:r>
                      <a:r>
                        <a:rPr lang="es-ES" sz="2400" b="1" dirty="0">
                          <a:effectLst/>
                          <a:latin typeface="Andalus" panose="02020603050405020304" pitchFamily="18" charset="-78"/>
                          <a:ea typeface="Calibri"/>
                          <a:cs typeface="Andalus" panose="02020603050405020304" pitchFamily="18" charset="-78"/>
                        </a:rPr>
                        <a:t>ER</a:t>
                      </a:r>
                      <a:endParaRPr lang="en-US" sz="2400" dirty="0">
                        <a:effectLst/>
                        <a:latin typeface="Andalus" panose="02020603050405020304" pitchFamily="18" charset="-78"/>
                        <a:ea typeface="Calibri"/>
                        <a:cs typeface="Andalus" panose="02020603050405020304" pitchFamily="18" charset="-78"/>
                      </a:endParaRPr>
                    </a:p>
                  </a:txBody>
                  <a:tcPr marL="68580" marR="68580" marT="0" marB="0"/>
                </a:tc>
                <a:tc>
                  <a:txBody>
                    <a:bodyPr/>
                    <a:lstStyle/>
                    <a:p>
                      <a:pPr algn="ctr">
                        <a:lnSpc>
                          <a:spcPct val="115000"/>
                        </a:lnSpc>
                        <a:spcAft>
                          <a:spcPts val="1000"/>
                        </a:spcAft>
                      </a:pPr>
                      <a:r>
                        <a:rPr lang="es-ES" sz="2400" dirty="0">
                          <a:effectLst/>
                          <a:latin typeface="Andalus" panose="02020603050405020304" pitchFamily="18" charset="-78"/>
                          <a:ea typeface="Calibri"/>
                          <a:cs typeface="Andalus" panose="02020603050405020304" pitchFamily="18" charset="-78"/>
                        </a:rPr>
                        <a:t>BEB</a:t>
                      </a:r>
                      <a:r>
                        <a:rPr lang="es-ES" sz="2400" b="1" dirty="0">
                          <a:effectLst/>
                          <a:latin typeface="Andalus" panose="02020603050405020304" pitchFamily="18" charset="-78"/>
                          <a:ea typeface="Calibri"/>
                          <a:cs typeface="Andalus" panose="02020603050405020304" pitchFamily="18" charset="-78"/>
                        </a:rPr>
                        <a:t>IENDO</a:t>
                      </a:r>
                      <a:endParaRPr lang="en-US" sz="2400" dirty="0">
                        <a:effectLst/>
                        <a:latin typeface="Andalus" panose="02020603050405020304" pitchFamily="18" charset="-78"/>
                        <a:ea typeface="Calibri"/>
                        <a:cs typeface="Andalus" panose="02020603050405020304" pitchFamily="18" charset="-78"/>
                      </a:endParaRPr>
                    </a:p>
                  </a:txBody>
                  <a:tcPr marL="68580" marR="68580" marT="0" marB="0"/>
                </a:tc>
                <a:tc>
                  <a:txBody>
                    <a:bodyPr/>
                    <a:lstStyle/>
                    <a:p>
                      <a:pPr algn="ctr">
                        <a:lnSpc>
                          <a:spcPct val="115000"/>
                        </a:lnSpc>
                        <a:spcAft>
                          <a:spcPts val="1000"/>
                        </a:spcAft>
                      </a:pPr>
                      <a:r>
                        <a:rPr lang="es-ES" sz="2400" dirty="0">
                          <a:effectLst/>
                          <a:latin typeface="Andalus" panose="02020603050405020304" pitchFamily="18" charset="-78"/>
                          <a:ea typeface="Calibri"/>
                          <a:cs typeface="Andalus" panose="02020603050405020304" pitchFamily="18" charset="-78"/>
                        </a:rPr>
                        <a:t>BEB</a:t>
                      </a:r>
                      <a:r>
                        <a:rPr lang="es-ES" sz="2400" b="1" dirty="0">
                          <a:effectLst/>
                          <a:latin typeface="Andalus" panose="02020603050405020304" pitchFamily="18" charset="-78"/>
                          <a:ea typeface="Calibri"/>
                          <a:cs typeface="Andalus" panose="02020603050405020304" pitchFamily="18" charset="-78"/>
                        </a:rPr>
                        <a:t>IDO</a:t>
                      </a:r>
                      <a:endParaRPr lang="en-US" sz="2400" dirty="0">
                        <a:effectLst/>
                        <a:latin typeface="Andalus" panose="02020603050405020304" pitchFamily="18" charset="-78"/>
                        <a:ea typeface="Calibri"/>
                        <a:cs typeface="Andalus" panose="02020603050405020304" pitchFamily="18" charset="-78"/>
                      </a:endParaRPr>
                    </a:p>
                  </a:txBody>
                  <a:tcPr marL="68580" marR="68580" marT="0" marB="0"/>
                </a:tc>
              </a:tr>
              <a:tr h="554164">
                <a:tc>
                  <a:txBody>
                    <a:bodyPr/>
                    <a:lstStyle/>
                    <a:p>
                      <a:pPr algn="ctr">
                        <a:lnSpc>
                          <a:spcPct val="115000"/>
                        </a:lnSpc>
                        <a:spcAft>
                          <a:spcPts val="1000"/>
                        </a:spcAft>
                      </a:pPr>
                      <a:r>
                        <a:rPr lang="es-ES" sz="2400">
                          <a:effectLst/>
                          <a:latin typeface="Andalus" panose="02020603050405020304" pitchFamily="18" charset="-78"/>
                          <a:ea typeface="Calibri"/>
                          <a:cs typeface="Andalus" panose="02020603050405020304" pitchFamily="18" charset="-78"/>
                        </a:rPr>
                        <a:t>VIV</a:t>
                      </a:r>
                      <a:r>
                        <a:rPr lang="es-ES" sz="2400" b="1">
                          <a:effectLst/>
                          <a:latin typeface="Andalus" panose="02020603050405020304" pitchFamily="18" charset="-78"/>
                          <a:ea typeface="Calibri"/>
                          <a:cs typeface="Andalus" panose="02020603050405020304" pitchFamily="18" charset="-78"/>
                        </a:rPr>
                        <a:t>IR </a:t>
                      </a:r>
                      <a:endParaRPr lang="en-US" sz="2400">
                        <a:effectLst/>
                        <a:latin typeface="Andalus" panose="02020603050405020304" pitchFamily="18" charset="-78"/>
                        <a:ea typeface="Calibri"/>
                        <a:cs typeface="Andalus" panose="02020603050405020304" pitchFamily="18" charset="-78"/>
                      </a:endParaRPr>
                    </a:p>
                  </a:txBody>
                  <a:tcPr marL="68580" marR="68580" marT="0" marB="0"/>
                </a:tc>
                <a:tc>
                  <a:txBody>
                    <a:bodyPr/>
                    <a:lstStyle/>
                    <a:p>
                      <a:pPr algn="ctr">
                        <a:lnSpc>
                          <a:spcPct val="115000"/>
                        </a:lnSpc>
                        <a:spcAft>
                          <a:spcPts val="1000"/>
                        </a:spcAft>
                      </a:pPr>
                      <a:r>
                        <a:rPr lang="es-ES" sz="2400" dirty="0">
                          <a:effectLst/>
                          <a:latin typeface="Andalus" panose="02020603050405020304" pitchFamily="18" charset="-78"/>
                          <a:ea typeface="Calibri"/>
                          <a:cs typeface="Andalus" panose="02020603050405020304" pitchFamily="18" charset="-78"/>
                        </a:rPr>
                        <a:t>VIV</a:t>
                      </a:r>
                      <a:r>
                        <a:rPr lang="es-ES" sz="2400" b="1" dirty="0">
                          <a:effectLst/>
                          <a:latin typeface="Andalus" panose="02020603050405020304" pitchFamily="18" charset="-78"/>
                          <a:ea typeface="Calibri"/>
                          <a:cs typeface="Andalus" panose="02020603050405020304" pitchFamily="18" charset="-78"/>
                        </a:rPr>
                        <a:t>IENDO </a:t>
                      </a:r>
                      <a:endParaRPr lang="en-US" sz="2400" dirty="0">
                        <a:effectLst/>
                        <a:latin typeface="Andalus" panose="02020603050405020304" pitchFamily="18" charset="-78"/>
                        <a:ea typeface="Calibri"/>
                        <a:cs typeface="Andalus" panose="02020603050405020304" pitchFamily="18" charset="-78"/>
                      </a:endParaRPr>
                    </a:p>
                  </a:txBody>
                  <a:tcPr marL="68580" marR="68580" marT="0" marB="0"/>
                </a:tc>
                <a:tc>
                  <a:txBody>
                    <a:bodyPr/>
                    <a:lstStyle/>
                    <a:p>
                      <a:pPr algn="ctr">
                        <a:lnSpc>
                          <a:spcPct val="115000"/>
                        </a:lnSpc>
                        <a:spcAft>
                          <a:spcPts val="1000"/>
                        </a:spcAft>
                      </a:pPr>
                      <a:r>
                        <a:rPr lang="es-ES" sz="2400" dirty="0">
                          <a:effectLst/>
                          <a:latin typeface="Andalus" panose="02020603050405020304" pitchFamily="18" charset="-78"/>
                          <a:ea typeface="Calibri"/>
                          <a:cs typeface="Andalus" panose="02020603050405020304" pitchFamily="18" charset="-78"/>
                        </a:rPr>
                        <a:t>VIV</a:t>
                      </a:r>
                      <a:r>
                        <a:rPr lang="es-ES" sz="2400" b="1" dirty="0">
                          <a:effectLst/>
                          <a:latin typeface="Andalus" panose="02020603050405020304" pitchFamily="18" charset="-78"/>
                          <a:ea typeface="Calibri"/>
                          <a:cs typeface="Andalus" panose="02020603050405020304" pitchFamily="18" charset="-78"/>
                        </a:rPr>
                        <a:t>IDO</a:t>
                      </a:r>
                      <a:endParaRPr lang="en-US" sz="2400" dirty="0">
                        <a:effectLst/>
                        <a:latin typeface="Andalus" panose="02020603050405020304" pitchFamily="18" charset="-78"/>
                        <a:ea typeface="Calibri"/>
                        <a:cs typeface="Andalus" panose="02020603050405020304" pitchFamily="18" charset="-78"/>
                      </a:endParaRPr>
                    </a:p>
                  </a:txBody>
                  <a:tcPr marL="68580" marR="68580" marT="0" marB="0"/>
                </a:tc>
              </a:tr>
            </a:tbl>
          </a:graphicData>
        </a:graphic>
      </p:graphicFrame>
      <p:sp>
        <p:nvSpPr>
          <p:cNvPr id="14361" name="Rectangle 5"/>
          <p:cNvSpPr>
            <a:spLocks noChangeArrowheads="1"/>
          </p:cNvSpPr>
          <p:nvPr/>
        </p:nvSpPr>
        <p:spPr bwMode="auto">
          <a:xfrm>
            <a:off x="71438" y="3929063"/>
            <a:ext cx="9072562" cy="3108325"/>
          </a:xfrm>
          <a:prstGeom prst="rect">
            <a:avLst/>
          </a:prstGeom>
          <a:noFill/>
          <a:ln w="9525">
            <a:noFill/>
            <a:miter lim="800000"/>
            <a:headEnd/>
            <a:tailEnd/>
          </a:ln>
        </p:spPr>
        <p:txBody>
          <a:bodyPr>
            <a:spAutoFit/>
          </a:bodyPr>
          <a:lstStyle/>
          <a:p>
            <a:r>
              <a:rPr lang="es-ES" sz="2400">
                <a:latin typeface="Andalus" pitchFamily="18" charset="-78"/>
                <a:cs typeface="Andalus" pitchFamily="18" charset="-78"/>
              </a:rPr>
              <a:t>Con las formas no personales del verbo creamos las </a:t>
            </a:r>
            <a:r>
              <a:rPr lang="es-ES" sz="2400" b="1" u="sng">
                <a:latin typeface="Andalus" pitchFamily="18" charset="-78"/>
                <a:cs typeface="Andalus" pitchFamily="18" charset="-78"/>
              </a:rPr>
              <a:t>perífrasis. </a:t>
            </a:r>
            <a:r>
              <a:rPr lang="es-ES" sz="2400">
                <a:latin typeface="Andalus" pitchFamily="18" charset="-78"/>
                <a:cs typeface="Andalus" pitchFamily="18" charset="-78"/>
              </a:rPr>
              <a:t>La perífrasis es la unión de dos verbos, el verbo auxiliar, conjugado y el otro verbo, en forma no personal. Por ejemplo:</a:t>
            </a:r>
            <a:endParaRPr lang="en-US" sz="2400">
              <a:latin typeface="Andalus" pitchFamily="18" charset="-78"/>
              <a:cs typeface="Andalus" pitchFamily="18" charset="-78"/>
            </a:endParaRPr>
          </a:p>
          <a:p>
            <a:r>
              <a:rPr lang="es-ES" sz="2400" i="1">
                <a:latin typeface="Andalus" pitchFamily="18" charset="-78"/>
                <a:cs typeface="Andalus" pitchFamily="18" charset="-78"/>
              </a:rPr>
              <a:t>“¿Puedes borrar?” </a:t>
            </a:r>
            <a:r>
              <a:rPr lang="es-ES" sz="2400">
                <a:latin typeface="Andalus" pitchFamily="18" charset="-78"/>
                <a:cs typeface="Andalus" pitchFamily="18" charset="-78"/>
              </a:rPr>
              <a:t>Es una </a:t>
            </a:r>
            <a:r>
              <a:rPr lang="es-ES" sz="2400" b="1">
                <a:latin typeface="Andalus" pitchFamily="18" charset="-78"/>
                <a:cs typeface="Andalus" pitchFamily="18" charset="-78"/>
              </a:rPr>
              <a:t>perífrasis de infinitivo</a:t>
            </a:r>
            <a:r>
              <a:rPr lang="es-ES" sz="2400">
                <a:latin typeface="Andalus" pitchFamily="18" charset="-78"/>
                <a:cs typeface="Andalus" pitchFamily="18" charset="-78"/>
              </a:rPr>
              <a:t>: unimos el verbo auxiliar PODER (conjugado en segunda persona singular) a otro verbo en forma no personal de infinitivo BORRAR. ESTAR + GERUNDIO es una perífrasis, unión del verbo Estar + verbo en Gerundio.</a:t>
            </a:r>
            <a:endParaRPr lang="en-US" sz="2400">
              <a:latin typeface="Andalus" pitchFamily="18" charset="-78"/>
              <a:cs typeface="Andalus" pitchFamily="18" charset="-78"/>
            </a:endParaRPr>
          </a:p>
          <a:p>
            <a:endParaRPr lang="th-TH">
              <a:latin typeface="Calibri" pitchFamily="34" charset="0"/>
              <a:cs typeface="Cordia New" pitchFamily="34" charset="-34"/>
            </a:endParaRPr>
          </a:p>
        </p:txBody>
      </p:sp>
      <p:sp>
        <p:nvSpPr>
          <p:cNvPr id="14362" name="Rectangle 5"/>
          <p:cNvSpPr>
            <a:spLocks noChangeArrowheads="1"/>
          </p:cNvSpPr>
          <p:nvPr/>
        </p:nvSpPr>
        <p:spPr bwMode="auto">
          <a:xfrm>
            <a:off x="2143125" y="0"/>
            <a:ext cx="3563938" cy="646113"/>
          </a:xfrm>
          <a:prstGeom prst="rect">
            <a:avLst/>
          </a:prstGeom>
          <a:noFill/>
          <a:ln w="9525">
            <a:noFill/>
            <a:miter lim="800000"/>
            <a:headEnd/>
            <a:tailEnd/>
          </a:ln>
        </p:spPr>
        <p:txBody>
          <a:bodyPr wrap="none">
            <a:spAutoFit/>
          </a:bodyPr>
          <a:lstStyle/>
          <a:p>
            <a:r>
              <a:rPr lang="es-ES" sz="3600" b="1">
                <a:solidFill>
                  <a:schemeClr val="tx2"/>
                </a:solidFill>
                <a:latin typeface="Andalus" pitchFamily="18" charset="-78"/>
                <a:cs typeface="Andalus" pitchFamily="18" charset="-78"/>
              </a:rPr>
              <a:t>Estar  + Gerundio </a:t>
            </a:r>
            <a:endParaRPr lang="en-US" sz="3600">
              <a:solidFill>
                <a:schemeClr val="tx2"/>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a:xfrm>
            <a:off x="857250" y="1643063"/>
            <a:ext cx="7745413" cy="4446587"/>
          </a:xfrm>
        </p:spPr>
      </p:pic>
      <p:sp>
        <p:nvSpPr>
          <p:cNvPr id="15363" name="Rectangle 4"/>
          <p:cNvSpPr>
            <a:spLocks noChangeArrowheads="1"/>
          </p:cNvSpPr>
          <p:nvPr/>
        </p:nvSpPr>
        <p:spPr bwMode="auto">
          <a:xfrm>
            <a:off x="0" y="642938"/>
            <a:ext cx="9144000" cy="830262"/>
          </a:xfrm>
          <a:prstGeom prst="rect">
            <a:avLst/>
          </a:prstGeom>
          <a:noFill/>
          <a:ln w="9525">
            <a:noFill/>
            <a:miter lim="800000"/>
            <a:headEnd/>
            <a:tailEnd/>
          </a:ln>
        </p:spPr>
        <p:txBody>
          <a:bodyPr>
            <a:spAutoFit/>
          </a:bodyPr>
          <a:lstStyle/>
          <a:p>
            <a:pPr marL="369888" lvl="1" indent="-6350"/>
            <a:r>
              <a:rPr lang="es-ES" sz="2400">
                <a:latin typeface="Andalus" pitchFamily="18" charset="-78"/>
                <a:cs typeface="Andalus" pitchFamily="18" charset="-78"/>
              </a:rPr>
              <a:t>Esta perífrasis se usa para </a:t>
            </a:r>
            <a:r>
              <a:rPr lang="es-ES" sz="2400" b="1">
                <a:latin typeface="Andalus" pitchFamily="18" charset="-78"/>
                <a:cs typeface="Andalus" pitchFamily="18" charset="-78"/>
              </a:rPr>
              <a:t>indicar lo que hacemos en el mismo momento</a:t>
            </a:r>
            <a:r>
              <a:rPr lang="es-ES" sz="2400">
                <a:latin typeface="Andalus" pitchFamily="18" charset="-78"/>
                <a:cs typeface="Andalus" pitchFamily="18" charset="-78"/>
              </a:rPr>
              <a:t> en que hablamos. </a:t>
            </a:r>
            <a:endParaRPr lang="en-US" sz="2400">
              <a:latin typeface="Andalus" pitchFamily="18" charset="-78"/>
              <a:cs typeface="Andalus" pitchFamily="18" charset="-78"/>
            </a:endParaRPr>
          </a:p>
        </p:txBody>
      </p:sp>
      <p:sp>
        <p:nvSpPr>
          <p:cNvPr id="15364" name="TextBox 4"/>
          <p:cNvSpPr txBox="1">
            <a:spLocks noChangeArrowheads="1"/>
          </p:cNvSpPr>
          <p:nvPr/>
        </p:nvSpPr>
        <p:spPr bwMode="auto">
          <a:xfrm>
            <a:off x="2500313" y="0"/>
            <a:ext cx="3563937" cy="646113"/>
          </a:xfrm>
          <a:prstGeom prst="rect">
            <a:avLst/>
          </a:prstGeom>
          <a:noFill/>
          <a:ln w="9525">
            <a:noFill/>
            <a:miter lim="800000"/>
            <a:headEnd/>
            <a:tailEnd/>
          </a:ln>
        </p:spPr>
        <p:txBody>
          <a:bodyPr wrap="none">
            <a:spAutoFit/>
          </a:bodyPr>
          <a:lstStyle/>
          <a:p>
            <a:r>
              <a:rPr lang="es-ES" sz="3600" b="1">
                <a:solidFill>
                  <a:schemeClr val="tx2"/>
                </a:solidFill>
                <a:latin typeface="Andalus" pitchFamily="18" charset="-78"/>
                <a:cs typeface="Andalus" pitchFamily="18" charset="-78"/>
              </a:rPr>
              <a:t>Estar  + Gerundio </a:t>
            </a:r>
            <a:endParaRPr lang="en-US" sz="3600" b="1">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6147" name="Rectangle 3"/>
          <p:cNvSpPr>
            <a:spLocks noGrp="1" noChangeArrowheads="1"/>
          </p:cNvSpPr>
          <p:nvPr>
            <p:ph type="ctrTitle"/>
          </p:nvPr>
        </p:nvSpPr>
        <p:spPr>
          <a:xfrm>
            <a:off x="685800" y="2819400"/>
            <a:ext cx="7772400" cy="1143000"/>
          </a:xfrm>
        </p:spPr>
        <p:txBody>
          <a:bodyPr/>
          <a:lstStyle/>
          <a:p>
            <a:pPr eaLnBrk="1" hangingPunct="1"/>
            <a:r>
              <a:rPr lang="en-GB" altLang="es-ES" sz="8000" dirty="0" smtClean="0">
                <a:solidFill>
                  <a:schemeClr val="bg1"/>
                </a:solidFill>
                <a:latin typeface="Arial" charset="0"/>
              </a:rPr>
              <a:t>€100</a:t>
            </a:r>
            <a:endParaRPr lang="en-US" altLang="es-ES" sz="8000" dirty="0" smtClean="0">
              <a:solidFill>
                <a:schemeClr val="bg1"/>
              </a:solidFill>
              <a:latin typeface="Arial" charset="0"/>
            </a:endParaRPr>
          </a:p>
        </p:txBody>
      </p:sp>
      <p:sp>
        <p:nvSpPr>
          <p:cNvPr id="6148" name="Line 4"/>
          <p:cNvSpPr>
            <a:spLocks noChangeShapeType="1"/>
          </p:cNvSpPr>
          <p:nvPr/>
        </p:nvSpPr>
        <p:spPr bwMode="auto">
          <a:xfrm flipH="1">
            <a:off x="0" y="3505200"/>
            <a:ext cx="6096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6149" name="Line 5"/>
          <p:cNvSpPr>
            <a:spLocks noChangeShapeType="1"/>
          </p:cNvSpPr>
          <p:nvPr/>
        </p:nvSpPr>
        <p:spPr bwMode="auto">
          <a:xfrm flipH="1">
            <a:off x="8610600" y="3505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val="2396347651"/>
      </p:ext>
    </p:extLst>
  </p:cSld>
  <p:clrMapOvr>
    <a:masterClrMapping/>
  </p:clrMapOvr>
  <p:transition>
    <p:zoom/>
    <p:sndAc>
      <p:stSnd>
        <p:snd r:embed="rId2" name="cashreg.wav"/>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500063"/>
            <a:ext cx="8856662" cy="5160962"/>
          </a:xfrm>
        </p:spPr>
        <p:txBody>
          <a:bodyPr rtlCol="0">
            <a:normAutofit/>
          </a:bodyPr>
          <a:lstStyle/>
          <a:p>
            <a:pPr marL="0" indent="0" eaLnBrk="1" fontAlgn="auto" hangingPunct="1">
              <a:spcAft>
                <a:spcPts val="0"/>
              </a:spcAft>
              <a:buClr>
                <a:schemeClr val="accent3"/>
              </a:buClr>
              <a:buFont typeface="Arial" panose="020B0604020202020204" pitchFamily="34" charset="0"/>
              <a:buChar char="•"/>
              <a:defRPr/>
            </a:pPr>
            <a:r>
              <a:rPr lang="es-ES" sz="2000" dirty="0" smtClean="0">
                <a:latin typeface="Andalus" panose="02020603050405020304" pitchFamily="18" charset="-78"/>
                <a:cs typeface="Andalus" panose="02020603050405020304" pitchFamily="18" charset="-78"/>
              </a:rPr>
              <a:t>Los verbos pueden </a:t>
            </a:r>
            <a:r>
              <a:rPr lang="es-ES" sz="2000" dirty="0">
                <a:latin typeface="Andalus" panose="02020603050405020304" pitchFamily="18" charset="-78"/>
                <a:cs typeface="Andalus" panose="02020603050405020304" pitchFamily="18" charset="-78"/>
              </a:rPr>
              <a:t>ser irregulares en las formas no personales de </a:t>
            </a:r>
            <a:r>
              <a:rPr lang="es-ES" sz="2000" dirty="0" smtClean="0">
                <a:latin typeface="Andalus" panose="02020603050405020304" pitchFamily="18" charset="-78"/>
                <a:cs typeface="Andalus" panose="02020603050405020304" pitchFamily="18" charset="-78"/>
              </a:rPr>
              <a:t>gerundio.</a:t>
            </a:r>
            <a:r>
              <a:rPr lang="en-US" sz="2000" dirty="0" smtClean="0">
                <a:latin typeface="Andalus" panose="02020603050405020304" pitchFamily="18" charset="-78"/>
                <a:cs typeface="Andalus" panose="02020603050405020304" pitchFamily="18" charset="-78"/>
              </a:rPr>
              <a:t> </a:t>
            </a:r>
            <a:r>
              <a:rPr lang="es-ES" sz="2000" dirty="0" smtClean="0">
                <a:latin typeface="Andalus" panose="02020603050405020304" pitchFamily="18" charset="-78"/>
                <a:cs typeface="Andalus" panose="02020603050405020304" pitchFamily="18" charset="-78"/>
              </a:rPr>
              <a:t>Ejemplo </a:t>
            </a:r>
            <a:r>
              <a:rPr lang="es-ES" sz="2000" dirty="0">
                <a:latin typeface="Andalus" panose="02020603050405020304" pitchFamily="18" charset="-78"/>
                <a:cs typeface="Andalus" panose="02020603050405020304" pitchFamily="18" charset="-78"/>
              </a:rPr>
              <a:t>de verbos irregulares en gerundio:</a:t>
            </a:r>
            <a:endParaRPr lang="en-US" sz="2000" dirty="0">
              <a:latin typeface="Andalus" panose="02020603050405020304" pitchFamily="18" charset="-78"/>
              <a:cs typeface="Andalus" panose="02020603050405020304" pitchFamily="18" charset="-78"/>
            </a:endParaRPr>
          </a:p>
          <a:p>
            <a:pPr marL="0" indent="0" eaLnBrk="1" fontAlgn="auto" hangingPunct="1">
              <a:spcAft>
                <a:spcPts val="0"/>
              </a:spcAft>
              <a:buClr>
                <a:schemeClr val="accent3"/>
              </a:buClr>
              <a:buFont typeface="Arial" panose="020B0604020202020204" pitchFamily="34" charset="0"/>
              <a:buNone/>
              <a:defRPr/>
            </a:pPr>
            <a:r>
              <a:rPr lang="es-ES" sz="2000" b="1" dirty="0" smtClean="0">
                <a:latin typeface="Andalus" panose="02020603050405020304" pitchFamily="18" charset="-78"/>
                <a:cs typeface="Andalus" panose="02020603050405020304" pitchFamily="18" charset="-78"/>
              </a:rPr>
              <a:t>1</a:t>
            </a:r>
            <a:r>
              <a:rPr lang="es-ES" sz="2000" dirty="0" smtClean="0">
                <a:latin typeface="Andalus" panose="02020603050405020304" pitchFamily="18" charset="-78"/>
                <a:cs typeface="Andalus" panose="02020603050405020304" pitchFamily="18" charset="-78"/>
              </a:rPr>
              <a:t>.Los </a:t>
            </a:r>
            <a:r>
              <a:rPr lang="es-ES" sz="2000" dirty="0">
                <a:latin typeface="Andalus" panose="02020603050405020304" pitchFamily="18" charset="-78"/>
                <a:cs typeface="Andalus" panose="02020603050405020304" pitchFamily="18" charset="-78"/>
              </a:rPr>
              <a:t>verbos terminados en </a:t>
            </a:r>
            <a:r>
              <a:rPr lang="es-ES" sz="2000" b="1" dirty="0">
                <a:latin typeface="Andalus" panose="02020603050405020304" pitchFamily="18" charset="-78"/>
                <a:cs typeface="Andalus" panose="02020603050405020304" pitchFamily="18" charset="-78"/>
              </a:rPr>
              <a:t>–ir</a:t>
            </a:r>
            <a:r>
              <a:rPr lang="es-ES" sz="2000" dirty="0">
                <a:latin typeface="Andalus" panose="02020603050405020304" pitchFamily="18" charset="-78"/>
                <a:cs typeface="Andalus" panose="02020603050405020304" pitchFamily="18" charset="-78"/>
              </a:rPr>
              <a:t> con una </a:t>
            </a:r>
            <a:r>
              <a:rPr lang="es-ES" sz="2000" b="1" dirty="0">
                <a:latin typeface="Andalus" panose="02020603050405020304" pitchFamily="18" charset="-78"/>
                <a:cs typeface="Andalus" panose="02020603050405020304" pitchFamily="18" charset="-78"/>
              </a:rPr>
              <a:t>E</a:t>
            </a:r>
            <a:r>
              <a:rPr lang="es-ES" sz="2000" dirty="0">
                <a:latin typeface="Andalus" panose="02020603050405020304" pitchFamily="18" charset="-78"/>
                <a:cs typeface="Andalus" panose="02020603050405020304" pitchFamily="18" charset="-78"/>
              </a:rPr>
              <a:t> o una </a:t>
            </a:r>
            <a:r>
              <a:rPr lang="es-ES" sz="2000" b="1" dirty="0">
                <a:latin typeface="Andalus" panose="02020603050405020304" pitchFamily="18" charset="-78"/>
                <a:cs typeface="Andalus" panose="02020603050405020304" pitchFamily="18" charset="-78"/>
              </a:rPr>
              <a:t>O</a:t>
            </a:r>
            <a:r>
              <a:rPr lang="es-ES" sz="2000" dirty="0">
                <a:latin typeface="Andalus" panose="02020603050405020304" pitchFamily="18" charset="-78"/>
                <a:cs typeface="Andalus" panose="02020603050405020304" pitchFamily="18" charset="-78"/>
              </a:rPr>
              <a:t> </a:t>
            </a:r>
            <a:r>
              <a:rPr lang="es-ES" sz="2000" dirty="0" smtClean="0">
                <a:latin typeface="Andalus" panose="02020603050405020304" pitchFamily="18" charset="-78"/>
                <a:cs typeface="Andalus" panose="02020603050405020304" pitchFamily="18" charset="-78"/>
              </a:rPr>
              <a:t>en </a:t>
            </a:r>
            <a:r>
              <a:rPr lang="es-ES" sz="2000" dirty="0">
                <a:latin typeface="Andalus" panose="02020603050405020304" pitchFamily="18" charset="-78"/>
                <a:cs typeface="Andalus" panose="02020603050405020304" pitchFamily="18" charset="-78"/>
              </a:rPr>
              <a:t>la raíz, </a:t>
            </a:r>
            <a:r>
              <a:rPr lang="es-ES" sz="2000" dirty="0" smtClean="0">
                <a:latin typeface="Andalus" panose="02020603050405020304" pitchFamily="18" charset="-78"/>
                <a:cs typeface="Andalus" panose="02020603050405020304" pitchFamily="18" charset="-78"/>
              </a:rPr>
              <a:t>cambian </a:t>
            </a:r>
            <a:r>
              <a:rPr lang="es-ES" sz="2000" dirty="0">
                <a:latin typeface="Andalus" panose="02020603050405020304" pitchFamily="18" charset="-78"/>
                <a:cs typeface="Andalus" panose="02020603050405020304" pitchFamily="18" charset="-78"/>
              </a:rPr>
              <a:t>esas vocales en</a:t>
            </a:r>
            <a:r>
              <a:rPr lang="es-ES" sz="2000" b="1" dirty="0">
                <a:latin typeface="Andalus" panose="02020603050405020304" pitchFamily="18" charset="-78"/>
                <a:cs typeface="Andalus" panose="02020603050405020304" pitchFamily="18" charset="-78"/>
              </a:rPr>
              <a:t> i </a:t>
            </a:r>
            <a:r>
              <a:rPr lang="es-ES" sz="2000" dirty="0">
                <a:latin typeface="Andalus" panose="02020603050405020304" pitchFamily="18" charset="-78"/>
                <a:cs typeface="Andalus" panose="02020603050405020304" pitchFamily="18" charset="-78"/>
              </a:rPr>
              <a:t>y</a:t>
            </a:r>
            <a:r>
              <a:rPr lang="es-ES" sz="2000" b="1" dirty="0">
                <a:latin typeface="Andalus" panose="02020603050405020304" pitchFamily="18" charset="-78"/>
                <a:cs typeface="Andalus" panose="02020603050405020304" pitchFamily="18" charset="-78"/>
              </a:rPr>
              <a:t> u </a:t>
            </a:r>
            <a:r>
              <a:rPr lang="es-ES" sz="2000" dirty="0">
                <a:latin typeface="Andalus" panose="02020603050405020304" pitchFamily="18" charset="-78"/>
                <a:cs typeface="Andalus" panose="02020603050405020304" pitchFamily="18" charset="-78"/>
              </a:rPr>
              <a:t>respectivamente</a:t>
            </a:r>
            <a:r>
              <a:rPr lang="es-ES" sz="2000" dirty="0" smtClean="0">
                <a:latin typeface="Andalus" panose="02020603050405020304" pitchFamily="18" charset="-78"/>
                <a:cs typeface="Andalus" panose="02020603050405020304" pitchFamily="18" charset="-78"/>
              </a:rPr>
              <a:t>. Ejemplos:</a:t>
            </a:r>
          </a:p>
          <a:p>
            <a:pPr marL="0" indent="0" eaLnBrk="1" fontAlgn="auto" hangingPunct="1">
              <a:spcAft>
                <a:spcPts val="0"/>
              </a:spcAft>
              <a:buClr>
                <a:schemeClr val="accent3"/>
              </a:buClr>
              <a:buFont typeface="Arial" panose="020B0604020202020204" pitchFamily="34" charset="0"/>
              <a:buNone/>
              <a:defRPr/>
            </a:pPr>
            <a:endParaRPr lang="es-ES" sz="2000" dirty="0" smtClean="0">
              <a:latin typeface="Andalus" panose="02020603050405020304" pitchFamily="18" charset="-78"/>
              <a:cs typeface="Andalus" panose="02020603050405020304" pitchFamily="18" charset="-78"/>
            </a:endParaRPr>
          </a:p>
          <a:p>
            <a:pPr marL="0" indent="0" eaLnBrk="1" fontAlgn="auto" hangingPunct="1">
              <a:spcAft>
                <a:spcPts val="0"/>
              </a:spcAft>
              <a:buClr>
                <a:schemeClr val="accent3"/>
              </a:buClr>
              <a:buFont typeface="Arial" panose="020B0604020202020204" pitchFamily="34" charset="0"/>
              <a:buNone/>
              <a:defRPr/>
            </a:pPr>
            <a:endParaRPr lang="es-ES" sz="2000" dirty="0" smtClean="0">
              <a:latin typeface="Andalus" panose="02020603050405020304" pitchFamily="18" charset="-78"/>
              <a:cs typeface="Andalus" panose="02020603050405020304" pitchFamily="18" charset="-78"/>
            </a:endParaRPr>
          </a:p>
          <a:p>
            <a:pPr marL="0" indent="0" eaLnBrk="1" fontAlgn="auto" hangingPunct="1">
              <a:spcAft>
                <a:spcPts val="0"/>
              </a:spcAft>
              <a:buClr>
                <a:schemeClr val="accent3"/>
              </a:buClr>
              <a:buFont typeface="Arial" panose="020B0604020202020204" pitchFamily="34" charset="0"/>
              <a:buNone/>
              <a:defRPr/>
            </a:pPr>
            <a:endParaRPr lang="es-ES" sz="2000" dirty="0" smtClean="0">
              <a:latin typeface="Andalus" panose="02020603050405020304" pitchFamily="18" charset="-78"/>
              <a:cs typeface="Andalus" panose="02020603050405020304" pitchFamily="18" charset="-78"/>
            </a:endParaRPr>
          </a:p>
          <a:p>
            <a:pPr marL="0" indent="0" eaLnBrk="1" fontAlgn="auto" hangingPunct="1">
              <a:spcAft>
                <a:spcPts val="0"/>
              </a:spcAft>
              <a:buClr>
                <a:schemeClr val="accent3"/>
              </a:buClr>
              <a:buFont typeface="Arial" panose="020B0604020202020204" pitchFamily="34" charset="0"/>
              <a:buNone/>
              <a:defRPr/>
            </a:pPr>
            <a:endParaRPr lang="es-ES" sz="2000" dirty="0" smtClean="0">
              <a:latin typeface="Andalus" panose="02020603050405020304" pitchFamily="18" charset="-78"/>
              <a:cs typeface="Andalus" panose="02020603050405020304" pitchFamily="18" charset="-78"/>
            </a:endParaRPr>
          </a:p>
          <a:p>
            <a:pPr marL="0" indent="0" eaLnBrk="1" fontAlgn="auto" hangingPunct="1">
              <a:spcAft>
                <a:spcPts val="0"/>
              </a:spcAft>
              <a:buClr>
                <a:schemeClr val="accent3"/>
              </a:buClr>
              <a:buFont typeface="Arial" panose="020B0604020202020204" pitchFamily="34" charset="0"/>
              <a:buNone/>
              <a:defRPr/>
            </a:pPr>
            <a:endParaRPr lang="es-ES" sz="2000" dirty="0" smtClean="0">
              <a:latin typeface="Andalus" panose="02020603050405020304" pitchFamily="18" charset="-78"/>
              <a:cs typeface="Andalus" panose="02020603050405020304" pitchFamily="18" charset="-78"/>
            </a:endParaRPr>
          </a:p>
          <a:p>
            <a:pPr marL="0" indent="0" eaLnBrk="1" fontAlgn="auto" hangingPunct="1">
              <a:spcAft>
                <a:spcPts val="0"/>
              </a:spcAft>
              <a:buClr>
                <a:schemeClr val="accent3"/>
              </a:buClr>
              <a:buFont typeface="Arial" panose="020B0604020202020204" pitchFamily="34" charset="0"/>
              <a:buNone/>
              <a:defRPr/>
            </a:pPr>
            <a:endParaRPr lang="es-ES" sz="2000" dirty="0" smtClean="0">
              <a:latin typeface="Andalus" panose="02020603050405020304" pitchFamily="18" charset="-78"/>
              <a:cs typeface="Andalus" panose="02020603050405020304" pitchFamily="18" charset="-78"/>
            </a:endParaRPr>
          </a:p>
          <a:p>
            <a:pPr marL="0" indent="0" eaLnBrk="1" fontAlgn="auto" hangingPunct="1">
              <a:spcAft>
                <a:spcPts val="0"/>
              </a:spcAft>
              <a:buClr>
                <a:schemeClr val="accent3"/>
              </a:buClr>
              <a:buFont typeface="Wingdings 2" pitchFamily="18" charset="2"/>
              <a:buNone/>
              <a:defRPr/>
            </a:pPr>
            <a:r>
              <a:rPr lang="es-ES" sz="2000" b="1" dirty="0" smtClean="0">
                <a:latin typeface="Andalus" panose="02020603050405020304" pitchFamily="18" charset="-78"/>
                <a:cs typeface="Andalus" panose="02020603050405020304" pitchFamily="18" charset="-78"/>
              </a:rPr>
              <a:t>2</a:t>
            </a:r>
            <a:r>
              <a:rPr lang="es-ES" sz="2000" dirty="0" smtClean="0">
                <a:latin typeface="Andalus" panose="02020603050405020304" pitchFamily="18" charset="-78"/>
                <a:cs typeface="Andalus" panose="02020603050405020304" pitchFamily="18" charset="-78"/>
              </a:rPr>
              <a:t>.Cuando la raíz termina en vocal, la </a:t>
            </a:r>
            <a:r>
              <a:rPr lang="es-ES" sz="2000" b="1" dirty="0" smtClean="0">
                <a:latin typeface="Andalus" pitchFamily="18" charset="-78"/>
                <a:cs typeface="Andalus" pitchFamily="18" charset="-78"/>
              </a:rPr>
              <a:t>i</a:t>
            </a:r>
            <a:r>
              <a:rPr lang="es-ES" sz="2000" dirty="0" smtClean="0">
                <a:latin typeface="Andalus" pitchFamily="18" charset="-78"/>
                <a:cs typeface="Andalus" pitchFamily="18" charset="-78"/>
              </a:rPr>
              <a:t> de la terminación IENDO se cambia por una </a:t>
            </a:r>
            <a:r>
              <a:rPr lang="es-ES" sz="2000" b="1" dirty="0" smtClean="0">
                <a:latin typeface="Andalus" pitchFamily="18" charset="-78"/>
                <a:cs typeface="Andalus" pitchFamily="18" charset="-78"/>
              </a:rPr>
              <a:t>y.</a:t>
            </a:r>
            <a:r>
              <a:rPr lang="es-ES" sz="2000" dirty="0" smtClean="0">
                <a:latin typeface="Andalus" pitchFamily="18" charset="-78"/>
                <a:cs typeface="Andalus" pitchFamily="18" charset="-78"/>
              </a:rPr>
              <a:t> Ejemplos:</a:t>
            </a:r>
            <a:endParaRPr lang="th-TH" sz="2000" dirty="0" smtClean="0">
              <a:latin typeface="Andalus" pitchFamily="18" charset="-78"/>
            </a:endParaRPr>
          </a:p>
          <a:p>
            <a:pPr marL="0" indent="0" eaLnBrk="1" fontAlgn="auto" hangingPunct="1">
              <a:spcAft>
                <a:spcPts val="0"/>
              </a:spcAft>
              <a:buClr>
                <a:schemeClr val="accent3"/>
              </a:buClr>
              <a:buFont typeface="Arial" panose="020B0604020202020204" pitchFamily="34" charset="0"/>
              <a:buNone/>
              <a:defRPr/>
            </a:pPr>
            <a:r>
              <a:rPr lang="es-ES" sz="2000" dirty="0" smtClean="0">
                <a:latin typeface="Andalus" pitchFamily="18" charset="-78"/>
                <a:cs typeface="Andalus" pitchFamily="18" charset="-78"/>
              </a:rPr>
              <a:t> </a:t>
            </a:r>
            <a:endParaRPr lang="th-TH" sz="2000" dirty="0">
              <a:latin typeface="Andalus" pitchFamily="18" charset="-78"/>
            </a:endParaRPr>
          </a:p>
        </p:txBody>
      </p:sp>
      <p:graphicFrame>
        <p:nvGraphicFramePr>
          <p:cNvPr id="5" name="Table 4"/>
          <p:cNvGraphicFramePr>
            <a:graphicFrameLocks noGrp="1"/>
          </p:cNvGraphicFramePr>
          <p:nvPr/>
        </p:nvGraphicFramePr>
        <p:xfrm>
          <a:off x="4214813" y="1500188"/>
          <a:ext cx="2569739" cy="2563568"/>
        </p:xfrm>
        <a:graphic>
          <a:graphicData uri="http://schemas.openxmlformats.org/drawingml/2006/table">
            <a:tbl>
              <a:tblPr firstRow="1" bandRow="1">
                <a:tableStyleId>{3B4B98B0-60AC-42C2-AFA5-B58CD77FA1E5}</a:tableStyleId>
              </a:tblPr>
              <a:tblGrid>
                <a:gridCol w="1149985"/>
                <a:gridCol w="1419754"/>
              </a:tblGrid>
              <a:tr h="286969">
                <a:tc>
                  <a:txBody>
                    <a:bodyPr/>
                    <a:lstStyle/>
                    <a:p>
                      <a:pPr>
                        <a:lnSpc>
                          <a:spcPct val="100000"/>
                        </a:lnSpc>
                        <a:spcAft>
                          <a:spcPts val="0"/>
                        </a:spcAft>
                      </a:pPr>
                      <a:r>
                        <a:rPr lang="es-ES" sz="2000" b="0" i="0" dirty="0" smtClean="0">
                          <a:effectLst/>
                          <a:latin typeface="Arial" pitchFamily="34" charset="0"/>
                          <a:ea typeface="Times New Roman"/>
                          <a:cs typeface="Arial" pitchFamily="34" charset="0"/>
                        </a:rPr>
                        <a:t>Pedir</a:t>
                      </a:r>
                      <a:r>
                        <a:rPr lang="es-ES" sz="2000" dirty="0">
                          <a:effectLst/>
                          <a:latin typeface="Arial" pitchFamily="34" charset="0"/>
                          <a:ea typeface="Times New Roman"/>
                          <a:cs typeface="Arial" pitchFamily="34" charset="0"/>
                        </a:rPr>
                        <a:t>	</a:t>
                      </a:r>
                      <a:endParaRPr lang="en-US" sz="20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just">
                        <a:lnSpc>
                          <a:spcPct val="100000"/>
                        </a:lnSpc>
                        <a:spcAft>
                          <a:spcPts val="0"/>
                        </a:spcAft>
                      </a:pPr>
                      <a:r>
                        <a:rPr lang="es-ES" sz="2000" dirty="0">
                          <a:effectLst/>
                          <a:latin typeface="Arial" pitchFamily="34" charset="0"/>
                          <a:ea typeface="Times New Roman"/>
                          <a:cs typeface="Arial" pitchFamily="34" charset="0"/>
                        </a:rPr>
                        <a:t> </a:t>
                      </a:r>
                      <a:r>
                        <a:rPr lang="es-ES" sz="2000" b="0" dirty="0" smtClean="0">
                          <a:effectLst/>
                          <a:latin typeface="Arial" pitchFamily="34" charset="0"/>
                          <a:ea typeface="Times New Roman"/>
                          <a:cs typeface="Arial" pitchFamily="34" charset="0"/>
                        </a:rPr>
                        <a:t>Pidiendo</a:t>
                      </a:r>
                      <a:endParaRPr lang="en-US" sz="2000" b="0" dirty="0">
                        <a:effectLst/>
                        <a:latin typeface="Arial" pitchFamily="34" charset="0"/>
                        <a:ea typeface="Calibri"/>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79771">
                <a:tc>
                  <a:txBody>
                    <a:bodyPr/>
                    <a:lstStyle/>
                    <a:p>
                      <a:pPr algn="just">
                        <a:lnSpc>
                          <a:spcPct val="100000"/>
                        </a:lnSpc>
                        <a:spcAft>
                          <a:spcPts val="0"/>
                        </a:spcAft>
                      </a:pPr>
                      <a:r>
                        <a:rPr lang="es-ES" sz="2000" dirty="0">
                          <a:effectLst/>
                          <a:latin typeface="Arial" pitchFamily="34" charset="0"/>
                          <a:ea typeface="Times New Roman"/>
                          <a:cs typeface="Arial" pitchFamily="34" charset="0"/>
                        </a:rPr>
                        <a:t>V</a:t>
                      </a:r>
                      <a:r>
                        <a:rPr lang="es-ES" sz="2000" b="1" dirty="0">
                          <a:effectLst/>
                          <a:latin typeface="Arial" pitchFamily="34" charset="0"/>
                          <a:ea typeface="Times New Roman"/>
                          <a:cs typeface="Arial" pitchFamily="34" charset="0"/>
                        </a:rPr>
                        <a:t>e</a:t>
                      </a:r>
                      <a:r>
                        <a:rPr lang="es-ES" sz="2000" dirty="0">
                          <a:effectLst/>
                          <a:latin typeface="Arial" pitchFamily="34" charset="0"/>
                          <a:ea typeface="Times New Roman"/>
                          <a:cs typeface="Arial" pitchFamily="34" charset="0"/>
                        </a:rPr>
                        <a:t>nir     </a:t>
                      </a:r>
                      <a:endParaRPr lang="en-US" sz="20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c>
                  <a:txBody>
                    <a:bodyPr/>
                    <a:lstStyle/>
                    <a:p>
                      <a:pPr algn="just">
                        <a:lnSpc>
                          <a:spcPct val="100000"/>
                        </a:lnSpc>
                        <a:spcAft>
                          <a:spcPts val="0"/>
                        </a:spcAft>
                      </a:pPr>
                      <a:r>
                        <a:rPr lang="es-ES" sz="2000" dirty="0">
                          <a:effectLst/>
                          <a:latin typeface="Arial" pitchFamily="34" charset="0"/>
                          <a:ea typeface="Times New Roman"/>
                          <a:cs typeface="Arial" pitchFamily="34" charset="0"/>
                        </a:rPr>
                        <a:t>Viniendo</a:t>
                      </a:r>
                      <a:endParaRPr lang="en-US" sz="2000" dirty="0">
                        <a:effectLst/>
                        <a:latin typeface="Arial" pitchFamily="34" charset="0"/>
                        <a:ea typeface="Calibri"/>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r>
              <a:tr h="279771">
                <a:tc>
                  <a:txBody>
                    <a:bodyPr/>
                    <a:lstStyle/>
                    <a:p>
                      <a:pPr algn="just">
                        <a:lnSpc>
                          <a:spcPct val="100000"/>
                        </a:lnSpc>
                        <a:spcAft>
                          <a:spcPts val="0"/>
                        </a:spcAft>
                      </a:pPr>
                      <a:r>
                        <a:rPr lang="es-ES" sz="2000" dirty="0">
                          <a:effectLst/>
                          <a:latin typeface="Arial" pitchFamily="34" charset="0"/>
                          <a:ea typeface="Calibri"/>
                          <a:cs typeface="Arial" pitchFamily="34" charset="0"/>
                        </a:rPr>
                        <a:t>M</a:t>
                      </a:r>
                      <a:r>
                        <a:rPr lang="es-ES" sz="2000" b="1" dirty="0">
                          <a:effectLst/>
                          <a:latin typeface="Arial" pitchFamily="34" charset="0"/>
                          <a:ea typeface="Calibri"/>
                          <a:cs typeface="Arial" pitchFamily="34" charset="0"/>
                        </a:rPr>
                        <a:t>e</a:t>
                      </a:r>
                      <a:r>
                        <a:rPr lang="es-ES" sz="2000" dirty="0">
                          <a:effectLst/>
                          <a:latin typeface="Arial" pitchFamily="34" charset="0"/>
                          <a:ea typeface="Calibri"/>
                          <a:cs typeface="Arial" pitchFamily="34" charset="0"/>
                        </a:rPr>
                        <a:t>ntir</a:t>
                      </a:r>
                      <a:endParaRPr lang="en-US" sz="20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just">
                        <a:lnSpc>
                          <a:spcPct val="100000"/>
                        </a:lnSpc>
                        <a:spcAft>
                          <a:spcPts val="0"/>
                        </a:spcAft>
                      </a:pPr>
                      <a:r>
                        <a:rPr lang="es-ES" sz="2000" dirty="0">
                          <a:effectLst/>
                          <a:latin typeface="Arial" pitchFamily="34" charset="0"/>
                          <a:ea typeface="Calibri"/>
                          <a:cs typeface="Arial" pitchFamily="34" charset="0"/>
                        </a:rPr>
                        <a:t>M</a:t>
                      </a:r>
                      <a:r>
                        <a:rPr lang="es-ES" sz="2000" b="1" dirty="0">
                          <a:effectLst/>
                          <a:latin typeface="Arial" pitchFamily="34" charset="0"/>
                          <a:ea typeface="Calibri"/>
                          <a:cs typeface="Arial" pitchFamily="34" charset="0"/>
                        </a:rPr>
                        <a:t>i</a:t>
                      </a:r>
                      <a:r>
                        <a:rPr lang="es-ES" sz="2000" dirty="0">
                          <a:effectLst/>
                          <a:latin typeface="Arial" pitchFamily="34" charset="0"/>
                          <a:ea typeface="Calibri"/>
                          <a:cs typeface="Arial" pitchFamily="34" charset="0"/>
                        </a:rPr>
                        <a:t>ntiendo</a:t>
                      </a:r>
                      <a:endParaRPr lang="en-US" sz="2000" dirty="0">
                        <a:effectLst/>
                        <a:latin typeface="Arial" pitchFamily="34" charset="0"/>
                        <a:ea typeface="Calibri"/>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79771">
                <a:tc>
                  <a:txBody>
                    <a:bodyPr/>
                    <a:lstStyle/>
                    <a:p>
                      <a:pPr algn="just">
                        <a:lnSpc>
                          <a:spcPct val="100000"/>
                        </a:lnSpc>
                        <a:spcAft>
                          <a:spcPts val="0"/>
                        </a:spcAft>
                      </a:pPr>
                      <a:r>
                        <a:rPr lang="es-ES" sz="2000" dirty="0">
                          <a:effectLst/>
                          <a:latin typeface="Arial" pitchFamily="34" charset="0"/>
                          <a:ea typeface="Calibri"/>
                          <a:cs typeface="Arial" pitchFamily="34" charset="0"/>
                        </a:rPr>
                        <a:t>D</a:t>
                      </a:r>
                      <a:r>
                        <a:rPr lang="es-ES" sz="2000" b="1" dirty="0">
                          <a:effectLst/>
                          <a:latin typeface="Arial" pitchFamily="34" charset="0"/>
                          <a:ea typeface="Calibri"/>
                          <a:cs typeface="Arial" pitchFamily="34" charset="0"/>
                        </a:rPr>
                        <a:t>e</a:t>
                      </a:r>
                      <a:r>
                        <a:rPr lang="es-ES" sz="2000" dirty="0">
                          <a:effectLst/>
                          <a:latin typeface="Arial" pitchFamily="34" charset="0"/>
                          <a:ea typeface="Calibri"/>
                          <a:cs typeface="Arial" pitchFamily="34" charset="0"/>
                        </a:rPr>
                        <a:t>cir</a:t>
                      </a:r>
                      <a:endParaRPr lang="en-US" sz="20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just">
                        <a:lnSpc>
                          <a:spcPct val="100000"/>
                        </a:lnSpc>
                        <a:spcAft>
                          <a:spcPts val="0"/>
                        </a:spcAft>
                      </a:pPr>
                      <a:r>
                        <a:rPr lang="es-ES" sz="2000" dirty="0">
                          <a:effectLst/>
                          <a:latin typeface="Arial" pitchFamily="34" charset="0"/>
                          <a:ea typeface="Calibri"/>
                          <a:cs typeface="Arial" pitchFamily="34" charset="0"/>
                        </a:rPr>
                        <a:t>D</a:t>
                      </a:r>
                      <a:r>
                        <a:rPr lang="es-ES" sz="2000" b="1" dirty="0">
                          <a:effectLst/>
                          <a:latin typeface="Arial" pitchFamily="34" charset="0"/>
                          <a:ea typeface="Calibri"/>
                          <a:cs typeface="Arial" pitchFamily="34" charset="0"/>
                        </a:rPr>
                        <a:t>i</a:t>
                      </a:r>
                      <a:r>
                        <a:rPr lang="es-ES" sz="2000" dirty="0">
                          <a:effectLst/>
                          <a:latin typeface="Arial" pitchFamily="34" charset="0"/>
                          <a:ea typeface="Calibri"/>
                          <a:cs typeface="Arial" pitchFamily="34" charset="0"/>
                        </a:rPr>
                        <a:t>ciendo</a:t>
                      </a:r>
                      <a:endParaRPr lang="en-US" sz="2000" dirty="0">
                        <a:effectLst/>
                        <a:latin typeface="Arial" pitchFamily="34" charset="0"/>
                        <a:ea typeface="Calibri"/>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79771">
                <a:tc>
                  <a:txBody>
                    <a:bodyPr/>
                    <a:lstStyle/>
                    <a:p>
                      <a:pPr algn="just">
                        <a:lnSpc>
                          <a:spcPct val="100000"/>
                        </a:lnSpc>
                        <a:spcAft>
                          <a:spcPts val="0"/>
                        </a:spcAft>
                      </a:pPr>
                      <a:r>
                        <a:rPr lang="es-ES" sz="2000" dirty="0">
                          <a:effectLst/>
                          <a:latin typeface="Arial" pitchFamily="34" charset="0"/>
                          <a:ea typeface="Times New Roman"/>
                          <a:cs typeface="Arial" pitchFamily="34" charset="0"/>
                        </a:rPr>
                        <a:t>S</a:t>
                      </a:r>
                      <a:r>
                        <a:rPr lang="es-ES" sz="2000" b="1" dirty="0">
                          <a:effectLst/>
                          <a:latin typeface="Arial" pitchFamily="34" charset="0"/>
                          <a:ea typeface="Times New Roman"/>
                          <a:cs typeface="Arial" pitchFamily="34" charset="0"/>
                        </a:rPr>
                        <a:t>e</a:t>
                      </a:r>
                      <a:r>
                        <a:rPr lang="es-ES" sz="2000" dirty="0">
                          <a:effectLst/>
                          <a:latin typeface="Arial" pitchFamily="34" charset="0"/>
                          <a:ea typeface="Times New Roman"/>
                          <a:cs typeface="Arial" pitchFamily="34" charset="0"/>
                        </a:rPr>
                        <a:t>ntir</a:t>
                      </a:r>
                      <a:endParaRPr lang="en-US" sz="20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just">
                        <a:lnSpc>
                          <a:spcPct val="100000"/>
                        </a:lnSpc>
                        <a:spcAft>
                          <a:spcPts val="0"/>
                        </a:spcAft>
                      </a:pPr>
                      <a:r>
                        <a:rPr lang="es-ES" sz="2000" dirty="0">
                          <a:effectLst/>
                          <a:latin typeface="Arial" pitchFamily="34" charset="0"/>
                          <a:ea typeface="Times New Roman"/>
                          <a:cs typeface="Arial" pitchFamily="34" charset="0"/>
                        </a:rPr>
                        <a:t>Sintiendo</a:t>
                      </a:r>
                      <a:endParaRPr lang="en-US" sz="2000" dirty="0">
                        <a:effectLst/>
                        <a:latin typeface="Arial" pitchFamily="34" charset="0"/>
                        <a:ea typeface="Calibri"/>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79771">
                <a:tc>
                  <a:txBody>
                    <a:bodyPr/>
                    <a:lstStyle/>
                    <a:p>
                      <a:pPr algn="just">
                        <a:lnSpc>
                          <a:spcPct val="100000"/>
                        </a:lnSpc>
                        <a:spcAft>
                          <a:spcPts val="0"/>
                        </a:spcAft>
                      </a:pPr>
                      <a:r>
                        <a:rPr lang="es-ES" sz="2000" dirty="0">
                          <a:effectLst/>
                          <a:latin typeface="Arial" pitchFamily="34" charset="0"/>
                          <a:ea typeface="Calibri"/>
                          <a:cs typeface="Arial" pitchFamily="34" charset="0"/>
                        </a:rPr>
                        <a:t>Pr</a:t>
                      </a:r>
                      <a:r>
                        <a:rPr lang="es-ES" sz="2000" b="1" dirty="0">
                          <a:effectLst/>
                          <a:latin typeface="Arial" pitchFamily="34" charset="0"/>
                          <a:ea typeface="Calibri"/>
                          <a:cs typeface="Arial" pitchFamily="34" charset="0"/>
                        </a:rPr>
                        <a:t>e</a:t>
                      </a:r>
                      <a:r>
                        <a:rPr lang="es-ES" sz="2000" dirty="0">
                          <a:effectLst/>
                          <a:latin typeface="Arial" pitchFamily="34" charset="0"/>
                          <a:ea typeface="Calibri"/>
                          <a:cs typeface="Arial" pitchFamily="34" charset="0"/>
                        </a:rPr>
                        <a:t>ferir</a:t>
                      </a:r>
                      <a:endParaRPr lang="en-US" sz="20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just">
                        <a:lnSpc>
                          <a:spcPct val="100000"/>
                        </a:lnSpc>
                        <a:spcAft>
                          <a:spcPts val="0"/>
                        </a:spcAft>
                      </a:pPr>
                      <a:r>
                        <a:rPr lang="es-ES" sz="2000" dirty="0">
                          <a:effectLst/>
                          <a:latin typeface="Arial" pitchFamily="34" charset="0"/>
                          <a:ea typeface="Calibri"/>
                          <a:cs typeface="Arial" pitchFamily="34" charset="0"/>
                        </a:rPr>
                        <a:t>Pref</a:t>
                      </a:r>
                      <a:r>
                        <a:rPr lang="es-ES" sz="2000" b="1" dirty="0">
                          <a:effectLst/>
                          <a:latin typeface="Arial" pitchFamily="34" charset="0"/>
                          <a:ea typeface="Calibri"/>
                          <a:cs typeface="Arial" pitchFamily="34" charset="0"/>
                        </a:rPr>
                        <a:t>i</a:t>
                      </a:r>
                      <a:r>
                        <a:rPr lang="es-ES" sz="2000" dirty="0">
                          <a:effectLst/>
                          <a:latin typeface="Arial" pitchFamily="34" charset="0"/>
                          <a:ea typeface="Calibri"/>
                          <a:cs typeface="Arial" pitchFamily="34" charset="0"/>
                        </a:rPr>
                        <a:t>riendo</a:t>
                      </a:r>
                      <a:endParaRPr lang="en-US" sz="2000" dirty="0">
                        <a:effectLst/>
                        <a:latin typeface="Arial" pitchFamily="34" charset="0"/>
                        <a:ea typeface="Calibri"/>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79771">
                <a:tc>
                  <a:txBody>
                    <a:bodyPr/>
                    <a:lstStyle/>
                    <a:p>
                      <a:pPr algn="just">
                        <a:lnSpc>
                          <a:spcPct val="100000"/>
                        </a:lnSpc>
                        <a:spcAft>
                          <a:spcPts val="0"/>
                        </a:spcAft>
                      </a:pPr>
                      <a:r>
                        <a:rPr lang="es-ES" sz="2000">
                          <a:effectLst/>
                          <a:latin typeface="Arial" pitchFamily="34" charset="0"/>
                          <a:ea typeface="Calibri"/>
                          <a:cs typeface="Arial" pitchFamily="34" charset="0"/>
                        </a:rPr>
                        <a:t>Rep</a:t>
                      </a:r>
                      <a:r>
                        <a:rPr lang="es-ES" sz="2000" b="1">
                          <a:effectLst/>
                          <a:latin typeface="Arial" pitchFamily="34" charset="0"/>
                          <a:ea typeface="Calibri"/>
                          <a:cs typeface="Arial" pitchFamily="34" charset="0"/>
                        </a:rPr>
                        <a:t>e</a:t>
                      </a:r>
                      <a:r>
                        <a:rPr lang="es-ES" sz="2000">
                          <a:effectLst/>
                          <a:latin typeface="Arial" pitchFamily="34" charset="0"/>
                          <a:ea typeface="Calibri"/>
                          <a:cs typeface="Arial" pitchFamily="34" charset="0"/>
                        </a:rPr>
                        <a:t>tir</a:t>
                      </a:r>
                      <a:endParaRPr lang="en-US" sz="200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just">
                        <a:lnSpc>
                          <a:spcPct val="100000"/>
                        </a:lnSpc>
                        <a:spcAft>
                          <a:spcPts val="0"/>
                        </a:spcAft>
                      </a:pPr>
                      <a:r>
                        <a:rPr lang="es-ES" sz="2000" dirty="0">
                          <a:effectLst/>
                          <a:latin typeface="Arial" pitchFamily="34" charset="0"/>
                          <a:ea typeface="Calibri"/>
                          <a:cs typeface="Arial" pitchFamily="34" charset="0"/>
                        </a:rPr>
                        <a:t>Rep</a:t>
                      </a:r>
                      <a:r>
                        <a:rPr lang="es-ES" sz="2000" b="1" dirty="0">
                          <a:effectLst/>
                          <a:latin typeface="Arial" pitchFamily="34" charset="0"/>
                          <a:ea typeface="Calibri"/>
                          <a:cs typeface="Arial" pitchFamily="34" charset="0"/>
                        </a:rPr>
                        <a:t>i</a:t>
                      </a:r>
                      <a:r>
                        <a:rPr lang="es-ES" sz="2000" dirty="0">
                          <a:effectLst/>
                          <a:latin typeface="Arial" pitchFamily="34" charset="0"/>
                          <a:ea typeface="Calibri"/>
                          <a:cs typeface="Arial" pitchFamily="34" charset="0"/>
                        </a:rPr>
                        <a:t>tiendo</a:t>
                      </a:r>
                      <a:endParaRPr lang="en-US" sz="2000" dirty="0">
                        <a:effectLst/>
                        <a:latin typeface="Arial" pitchFamily="34" charset="0"/>
                        <a:ea typeface="Calibri"/>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429968">
                <a:tc>
                  <a:txBody>
                    <a:bodyPr/>
                    <a:lstStyle/>
                    <a:p>
                      <a:pPr algn="just">
                        <a:lnSpc>
                          <a:spcPct val="100000"/>
                        </a:lnSpc>
                        <a:spcAft>
                          <a:spcPts val="0"/>
                        </a:spcAft>
                      </a:pPr>
                      <a:r>
                        <a:rPr lang="es-ES" sz="2000" dirty="0">
                          <a:effectLst/>
                          <a:latin typeface="Arial" pitchFamily="34" charset="0"/>
                          <a:ea typeface="Times New Roman"/>
                          <a:cs typeface="Arial" pitchFamily="34" charset="0"/>
                        </a:rPr>
                        <a:t>D</a:t>
                      </a:r>
                      <a:r>
                        <a:rPr lang="es-ES" sz="2000" b="1" dirty="0">
                          <a:effectLst/>
                          <a:latin typeface="Arial" pitchFamily="34" charset="0"/>
                          <a:ea typeface="Times New Roman"/>
                          <a:cs typeface="Arial" pitchFamily="34" charset="0"/>
                        </a:rPr>
                        <a:t>o</a:t>
                      </a:r>
                      <a:r>
                        <a:rPr lang="es-ES" sz="2000" dirty="0">
                          <a:effectLst/>
                          <a:latin typeface="Arial" pitchFamily="34" charset="0"/>
                          <a:ea typeface="Times New Roman"/>
                          <a:cs typeface="Arial" pitchFamily="34" charset="0"/>
                        </a:rPr>
                        <a:t>rmir  </a:t>
                      </a:r>
                      <a:endParaRPr lang="en-US" sz="20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r>
                        <a:rPr lang="es-ES" sz="2000" dirty="0" smtClean="0">
                          <a:effectLst/>
                          <a:latin typeface="Arial" pitchFamily="34" charset="0"/>
                          <a:ea typeface="Times New Roman"/>
                          <a:cs typeface="Arial" pitchFamily="34" charset="0"/>
                        </a:rPr>
                        <a:t>Durmiendo</a:t>
                      </a:r>
                      <a:endParaRPr lang="en-US" sz="2000" dirty="0">
                        <a:effectLst/>
                        <a:latin typeface="Arial" pitchFamily="34" charset="0"/>
                        <a:ea typeface="Calibri"/>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408" name="Rectangle 5"/>
          <p:cNvSpPr>
            <a:spLocks noChangeArrowheads="1"/>
          </p:cNvSpPr>
          <p:nvPr/>
        </p:nvSpPr>
        <p:spPr bwMode="auto">
          <a:xfrm>
            <a:off x="2786063" y="0"/>
            <a:ext cx="3203575" cy="584200"/>
          </a:xfrm>
          <a:prstGeom prst="rect">
            <a:avLst/>
          </a:prstGeom>
          <a:noFill/>
          <a:ln w="9525">
            <a:noFill/>
            <a:miter lim="800000"/>
            <a:headEnd/>
            <a:tailEnd/>
          </a:ln>
        </p:spPr>
        <p:txBody>
          <a:bodyPr wrap="none">
            <a:spAutoFit/>
          </a:bodyPr>
          <a:lstStyle/>
          <a:p>
            <a:r>
              <a:rPr lang="es-ES" sz="3200" b="1">
                <a:solidFill>
                  <a:schemeClr val="tx2"/>
                </a:solidFill>
                <a:latin typeface="Andalus" pitchFamily="18" charset="-78"/>
                <a:cs typeface="Andalus" pitchFamily="18" charset="-78"/>
              </a:rPr>
              <a:t>Estar  + Gerundio </a:t>
            </a:r>
            <a:endParaRPr lang="en-US" sz="3200">
              <a:solidFill>
                <a:schemeClr val="tx2"/>
              </a:solidFill>
            </a:endParaRPr>
          </a:p>
        </p:txBody>
      </p:sp>
      <p:graphicFrame>
        <p:nvGraphicFramePr>
          <p:cNvPr id="7" name="Table 6"/>
          <p:cNvGraphicFramePr>
            <a:graphicFrameLocks noGrp="1"/>
          </p:cNvGraphicFramePr>
          <p:nvPr/>
        </p:nvGraphicFramePr>
        <p:xfrm>
          <a:off x="2000250" y="4500563"/>
          <a:ext cx="2143140" cy="2242662"/>
        </p:xfrm>
        <a:graphic>
          <a:graphicData uri="http://schemas.openxmlformats.org/drawingml/2006/table">
            <a:tbl>
              <a:tblPr firstRow="1" bandRow="1">
                <a:tableStyleId>{BC89EF96-8CEA-46FF-86C4-4CE0E7609802}</a:tableStyleId>
              </a:tblPr>
              <a:tblGrid>
                <a:gridCol w="892975"/>
                <a:gridCol w="1250165"/>
              </a:tblGrid>
              <a:tr h="420883">
                <a:tc>
                  <a:txBody>
                    <a:bodyPr/>
                    <a:lstStyle/>
                    <a:p>
                      <a:pPr algn="just">
                        <a:lnSpc>
                          <a:spcPct val="115000"/>
                        </a:lnSpc>
                        <a:spcAft>
                          <a:spcPts val="0"/>
                        </a:spcAft>
                      </a:pPr>
                      <a:r>
                        <a:rPr lang="en-US" sz="2000" b="0" dirty="0">
                          <a:latin typeface="Arial" pitchFamily="34" charset="0"/>
                          <a:ea typeface="Times New Roman"/>
                          <a:cs typeface="Arial" pitchFamily="34" charset="0"/>
                        </a:rPr>
                        <a:t>leer</a:t>
                      </a:r>
                      <a:endParaRPr lang="en-US" sz="2000" b="0" dirty="0">
                        <a:latin typeface="Arial" pitchFamily="34" charset="0"/>
                        <a:ea typeface="Calibri"/>
                        <a:cs typeface="Arial" pitchFamily="34" charset="0"/>
                      </a:endParaRPr>
                    </a:p>
                  </a:txBody>
                  <a:tcPr marL="47625" marR="47625" marT="47625" marB="47625" anchor="ctr"/>
                </a:tc>
                <a:tc>
                  <a:txBody>
                    <a:bodyPr/>
                    <a:lstStyle/>
                    <a:p>
                      <a:pPr algn="just">
                        <a:lnSpc>
                          <a:spcPct val="115000"/>
                        </a:lnSpc>
                        <a:spcAft>
                          <a:spcPts val="0"/>
                        </a:spcAft>
                      </a:pPr>
                      <a:r>
                        <a:rPr lang="en-US" sz="2000" b="0" dirty="0" err="1">
                          <a:latin typeface="Arial" pitchFamily="34" charset="0"/>
                          <a:ea typeface="Times New Roman"/>
                          <a:cs typeface="Arial" pitchFamily="34" charset="0"/>
                        </a:rPr>
                        <a:t>le</a:t>
                      </a:r>
                      <a:r>
                        <a:rPr lang="en-US" sz="2000" b="0" dirty="0" err="1">
                          <a:solidFill>
                            <a:srgbClr val="FF0000"/>
                          </a:solidFill>
                          <a:latin typeface="Arial" pitchFamily="34" charset="0"/>
                          <a:ea typeface="Times New Roman"/>
                          <a:cs typeface="Arial" pitchFamily="34" charset="0"/>
                        </a:rPr>
                        <a:t>y</a:t>
                      </a:r>
                      <a:r>
                        <a:rPr lang="en-US" sz="2000" b="0" dirty="0" err="1">
                          <a:latin typeface="Arial" pitchFamily="34" charset="0"/>
                          <a:ea typeface="Times New Roman"/>
                          <a:cs typeface="Arial" pitchFamily="34" charset="0"/>
                        </a:rPr>
                        <a:t>endo</a:t>
                      </a:r>
                      <a:endParaRPr lang="en-US" sz="2000" b="0" dirty="0">
                        <a:latin typeface="Arial" pitchFamily="34" charset="0"/>
                        <a:ea typeface="Calibri"/>
                        <a:cs typeface="Arial" pitchFamily="34" charset="0"/>
                      </a:endParaRPr>
                    </a:p>
                  </a:txBody>
                  <a:tcPr marL="47625" marR="47625" marT="47625" marB="47625" anchor="ctr"/>
                </a:tc>
              </a:tr>
              <a:tr h="420883">
                <a:tc>
                  <a:txBody>
                    <a:bodyPr/>
                    <a:lstStyle/>
                    <a:p>
                      <a:pPr algn="just">
                        <a:lnSpc>
                          <a:spcPct val="115000"/>
                        </a:lnSpc>
                        <a:spcAft>
                          <a:spcPts val="0"/>
                        </a:spcAft>
                      </a:pPr>
                      <a:r>
                        <a:rPr lang="en-US" sz="2000" dirty="0" err="1">
                          <a:latin typeface="Arial" pitchFamily="34" charset="0"/>
                          <a:ea typeface="Times New Roman"/>
                          <a:cs typeface="Arial" pitchFamily="34" charset="0"/>
                        </a:rPr>
                        <a:t>creer</a:t>
                      </a:r>
                      <a:endParaRPr lang="en-US" sz="2000" dirty="0">
                        <a:latin typeface="Arial" pitchFamily="34" charset="0"/>
                        <a:ea typeface="Calibri"/>
                        <a:cs typeface="Arial" pitchFamily="34" charset="0"/>
                      </a:endParaRPr>
                    </a:p>
                  </a:txBody>
                  <a:tcPr marL="47625" marR="47625" marT="47625" marB="47625" anchor="ctr"/>
                </a:tc>
                <a:tc>
                  <a:txBody>
                    <a:bodyPr/>
                    <a:lstStyle/>
                    <a:p>
                      <a:pPr algn="just">
                        <a:lnSpc>
                          <a:spcPct val="115000"/>
                        </a:lnSpc>
                        <a:spcAft>
                          <a:spcPts val="0"/>
                        </a:spcAft>
                      </a:pPr>
                      <a:r>
                        <a:rPr lang="en-US" sz="2000" dirty="0" err="1">
                          <a:latin typeface="Arial" pitchFamily="34" charset="0"/>
                          <a:ea typeface="Times New Roman"/>
                          <a:cs typeface="Arial" pitchFamily="34" charset="0"/>
                        </a:rPr>
                        <a:t>cre</a:t>
                      </a:r>
                      <a:r>
                        <a:rPr lang="en-US" sz="2000" dirty="0" err="1">
                          <a:solidFill>
                            <a:srgbClr val="FF0000"/>
                          </a:solidFill>
                          <a:latin typeface="Arial" pitchFamily="34" charset="0"/>
                          <a:ea typeface="Times New Roman"/>
                          <a:cs typeface="Arial" pitchFamily="34" charset="0"/>
                        </a:rPr>
                        <a:t>y</a:t>
                      </a:r>
                      <a:r>
                        <a:rPr lang="en-US" sz="2000" dirty="0" err="1">
                          <a:latin typeface="Arial" pitchFamily="34" charset="0"/>
                          <a:ea typeface="Times New Roman"/>
                          <a:cs typeface="Arial" pitchFamily="34" charset="0"/>
                        </a:rPr>
                        <a:t>endo</a:t>
                      </a:r>
                      <a:endParaRPr lang="en-US" sz="2000" dirty="0">
                        <a:latin typeface="Arial" pitchFamily="34" charset="0"/>
                        <a:ea typeface="Calibri"/>
                        <a:cs typeface="Arial" pitchFamily="34" charset="0"/>
                      </a:endParaRPr>
                    </a:p>
                  </a:txBody>
                  <a:tcPr marL="47625" marR="47625" marT="47625" marB="47625" anchor="ctr"/>
                </a:tc>
              </a:tr>
              <a:tr h="459582">
                <a:tc>
                  <a:txBody>
                    <a:bodyPr/>
                    <a:lstStyle/>
                    <a:p>
                      <a:pPr algn="just">
                        <a:lnSpc>
                          <a:spcPct val="115000"/>
                        </a:lnSpc>
                        <a:spcAft>
                          <a:spcPts val="0"/>
                        </a:spcAft>
                      </a:pPr>
                      <a:r>
                        <a:rPr lang="en-US" sz="2000" dirty="0" err="1" smtClean="0">
                          <a:latin typeface="Arial" pitchFamily="34" charset="0"/>
                          <a:ea typeface="Times New Roman"/>
                          <a:cs typeface="Arial" pitchFamily="34" charset="0"/>
                        </a:rPr>
                        <a:t>traer</a:t>
                      </a:r>
                      <a:endParaRPr lang="en-US" sz="2000" dirty="0">
                        <a:latin typeface="Arial" pitchFamily="34" charset="0"/>
                        <a:ea typeface="Calibri"/>
                        <a:cs typeface="Arial" pitchFamily="34" charset="0"/>
                      </a:endParaRPr>
                    </a:p>
                  </a:txBody>
                  <a:tcPr marL="47625" marR="47625" marT="47625" marB="47625" anchor="ctr"/>
                </a:tc>
                <a:tc>
                  <a:txBody>
                    <a:bodyPr/>
                    <a:lstStyle/>
                    <a:p>
                      <a:pPr algn="just">
                        <a:lnSpc>
                          <a:spcPct val="115000"/>
                        </a:lnSpc>
                        <a:spcAft>
                          <a:spcPts val="0"/>
                        </a:spcAft>
                      </a:pPr>
                      <a:r>
                        <a:rPr lang="en-US" sz="2000">
                          <a:latin typeface="Arial" pitchFamily="34" charset="0"/>
                          <a:ea typeface="Times New Roman"/>
                          <a:cs typeface="Arial" pitchFamily="34" charset="0"/>
                        </a:rPr>
                        <a:t>tra</a:t>
                      </a:r>
                      <a:r>
                        <a:rPr lang="en-US" sz="2000">
                          <a:solidFill>
                            <a:srgbClr val="FF0000"/>
                          </a:solidFill>
                          <a:latin typeface="Arial" pitchFamily="34" charset="0"/>
                          <a:ea typeface="Times New Roman"/>
                          <a:cs typeface="Arial" pitchFamily="34" charset="0"/>
                        </a:rPr>
                        <a:t>y</a:t>
                      </a:r>
                      <a:r>
                        <a:rPr lang="en-US" sz="2000">
                          <a:latin typeface="Arial" pitchFamily="34" charset="0"/>
                          <a:ea typeface="Times New Roman"/>
                          <a:cs typeface="Arial" pitchFamily="34" charset="0"/>
                        </a:rPr>
                        <a:t>endo</a:t>
                      </a:r>
                      <a:endParaRPr lang="en-US" sz="2000">
                        <a:latin typeface="Arial" pitchFamily="34" charset="0"/>
                        <a:ea typeface="Calibri"/>
                        <a:cs typeface="Arial" pitchFamily="34" charset="0"/>
                      </a:endParaRPr>
                    </a:p>
                  </a:txBody>
                  <a:tcPr marL="47625" marR="47625" marT="47625" marB="47625" anchor="ctr"/>
                </a:tc>
              </a:tr>
              <a:tr h="420883">
                <a:tc>
                  <a:txBody>
                    <a:bodyPr/>
                    <a:lstStyle/>
                    <a:p>
                      <a:pPr algn="just">
                        <a:lnSpc>
                          <a:spcPct val="115000"/>
                        </a:lnSpc>
                        <a:spcAft>
                          <a:spcPts val="0"/>
                        </a:spcAft>
                      </a:pPr>
                      <a:r>
                        <a:rPr lang="en-US" sz="2000" dirty="0" err="1">
                          <a:latin typeface="Arial" pitchFamily="34" charset="0"/>
                          <a:ea typeface="Times New Roman"/>
                          <a:cs typeface="Arial" pitchFamily="34" charset="0"/>
                        </a:rPr>
                        <a:t>oír</a:t>
                      </a:r>
                      <a:endParaRPr lang="en-US" sz="2000" dirty="0">
                        <a:latin typeface="Arial" pitchFamily="34" charset="0"/>
                        <a:ea typeface="Calibri"/>
                        <a:cs typeface="Arial" pitchFamily="34" charset="0"/>
                      </a:endParaRPr>
                    </a:p>
                  </a:txBody>
                  <a:tcPr marL="47625" marR="47625" marT="47625" marB="47625" anchor="ctr"/>
                </a:tc>
                <a:tc>
                  <a:txBody>
                    <a:bodyPr/>
                    <a:lstStyle/>
                    <a:p>
                      <a:pPr algn="just">
                        <a:lnSpc>
                          <a:spcPct val="115000"/>
                        </a:lnSpc>
                        <a:spcAft>
                          <a:spcPts val="0"/>
                        </a:spcAft>
                      </a:pPr>
                      <a:r>
                        <a:rPr lang="en-US" sz="2000" dirty="0" err="1">
                          <a:latin typeface="Arial" pitchFamily="34" charset="0"/>
                          <a:ea typeface="Times New Roman"/>
                          <a:cs typeface="Arial" pitchFamily="34" charset="0"/>
                        </a:rPr>
                        <a:t>o</a:t>
                      </a:r>
                      <a:r>
                        <a:rPr lang="en-US" sz="2000" dirty="0" err="1">
                          <a:solidFill>
                            <a:srgbClr val="FF0000"/>
                          </a:solidFill>
                          <a:latin typeface="Arial" pitchFamily="34" charset="0"/>
                          <a:ea typeface="Times New Roman"/>
                          <a:cs typeface="Arial" pitchFamily="34" charset="0"/>
                        </a:rPr>
                        <a:t>y</a:t>
                      </a:r>
                      <a:r>
                        <a:rPr lang="en-US" sz="2000" dirty="0" err="1">
                          <a:latin typeface="Arial" pitchFamily="34" charset="0"/>
                          <a:ea typeface="Times New Roman"/>
                          <a:cs typeface="Arial" pitchFamily="34" charset="0"/>
                        </a:rPr>
                        <a:t>endo</a:t>
                      </a:r>
                      <a:endParaRPr lang="en-US" sz="2000" dirty="0">
                        <a:latin typeface="Arial" pitchFamily="34" charset="0"/>
                        <a:ea typeface="Calibri"/>
                        <a:cs typeface="Arial" pitchFamily="34" charset="0"/>
                      </a:endParaRPr>
                    </a:p>
                  </a:txBody>
                  <a:tcPr marL="47625" marR="47625" marT="47625" marB="47625" anchor="ctr"/>
                </a:tc>
              </a:tr>
              <a:tr h="420883">
                <a:tc>
                  <a:txBody>
                    <a:bodyPr/>
                    <a:lstStyle/>
                    <a:p>
                      <a:pPr algn="just">
                        <a:lnSpc>
                          <a:spcPct val="115000"/>
                        </a:lnSpc>
                        <a:spcAft>
                          <a:spcPts val="0"/>
                        </a:spcAft>
                      </a:pPr>
                      <a:r>
                        <a:rPr lang="en-US" sz="2000">
                          <a:latin typeface="Arial" pitchFamily="34" charset="0"/>
                          <a:ea typeface="Times New Roman"/>
                          <a:cs typeface="Arial" pitchFamily="34" charset="0"/>
                        </a:rPr>
                        <a:t>ir</a:t>
                      </a:r>
                      <a:endParaRPr lang="en-US" sz="2000">
                        <a:latin typeface="Arial" pitchFamily="34" charset="0"/>
                        <a:ea typeface="Calibri"/>
                        <a:cs typeface="Arial" pitchFamily="34" charset="0"/>
                      </a:endParaRPr>
                    </a:p>
                  </a:txBody>
                  <a:tcPr marL="47625" marR="47625" marT="47625" marB="47625" anchor="ctr"/>
                </a:tc>
                <a:tc>
                  <a:txBody>
                    <a:bodyPr/>
                    <a:lstStyle/>
                    <a:p>
                      <a:pPr algn="just">
                        <a:lnSpc>
                          <a:spcPct val="115000"/>
                        </a:lnSpc>
                        <a:spcAft>
                          <a:spcPts val="0"/>
                        </a:spcAft>
                      </a:pPr>
                      <a:r>
                        <a:rPr lang="en-US" sz="2000" dirty="0" err="1">
                          <a:solidFill>
                            <a:srgbClr val="FF0000"/>
                          </a:solidFill>
                          <a:latin typeface="Arial" pitchFamily="34" charset="0"/>
                          <a:ea typeface="Times New Roman"/>
                          <a:cs typeface="Arial" pitchFamily="34" charset="0"/>
                        </a:rPr>
                        <a:t>y</a:t>
                      </a:r>
                      <a:r>
                        <a:rPr lang="en-US" sz="2000" dirty="0" err="1">
                          <a:latin typeface="Arial" pitchFamily="34" charset="0"/>
                          <a:ea typeface="Times New Roman"/>
                          <a:cs typeface="Arial" pitchFamily="34" charset="0"/>
                        </a:rPr>
                        <a:t>endo</a:t>
                      </a:r>
                      <a:endParaRPr lang="en-US" sz="2000" dirty="0">
                        <a:latin typeface="Arial" pitchFamily="34" charset="0"/>
                        <a:ea typeface="Calibri"/>
                        <a:cs typeface="Arial" pitchFamily="34" charset="0"/>
                      </a:endParaRPr>
                    </a:p>
                  </a:txBody>
                  <a:tcPr marL="47625" marR="47625" marT="47625" marB="47625" anchor="ct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457200" y="704850"/>
            <a:ext cx="8305800" cy="1143000"/>
          </a:xfrm>
        </p:spPr>
        <p:txBody>
          <a:bodyPr/>
          <a:lstStyle/>
          <a:p>
            <a:pPr eaLnBrk="1" fontAlgn="auto" hangingPunct="1">
              <a:spcAft>
                <a:spcPts val="0"/>
              </a:spcAft>
              <a:defRPr/>
            </a:pPr>
            <a:endParaRPr lang="en-US" smtClean="0">
              <a:cs typeface="Angsana New" pitchFamily="18" charset="-34"/>
            </a:endParaRPr>
          </a:p>
        </p:txBody>
      </p:sp>
      <p:pic>
        <p:nvPicPr>
          <p:cNvPr id="17411" name="Picture 2"/>
          <p:cNvPicPr>
            <a:picLocks noChangeAspect="1" noChangeArrowheads="1"/>
          </p:cNvPicPr>
          <p:nvPr/>
        </p:nvPicPr>
        <p:blipFill>
          <a:blip r:embed="rId2" cstate="print"/>
          <a:srcRect/>
          <a:stretch>
            <a:fillRect/>
          </a:stretch>
        </p:blipFill>
        <p:spPr bwMode="auto">
          <a:xfrm>
            <a:off x="0" y="404813"/>
            <a:ext cx="9080500" cy="576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2" cstate="print"/>
          <a:srcRect/>
          <a:stretch>
            <a:fillRect/>
          </a:stretch>
        </p:blipFill>
        <p:spPr bwMode="auto">
          <a:xfrm>
            <a:off x="0" y="1484313"/>
            <a:ext cx="8920163" cy="4897437"/>
          </a:xfrm>
          <a:prstGeom prst="rect">
            <a:avLst/>
          </a:prstGeom>
          <a:noFill/>
          <a:ln w="9525">
            <a:noFill/>
            <a:miter lim="800000"/>
            <a:headEnd/>
            <a:tailEnd/>
          </a:ln>
        </p:spPr>
      </p:pic>
      <p:pic>
        <p:nvPicPr>
          <p:cNvPr id="18435" name="Picture 4"/>
          <p:cNvPicPr>
            <a:picLocks noChangeAspect="1" noChangeArrowheads="1"/>
          </p:cNvPicPr>
          <p:nvPr/>
        </p:nvPicPr>
        <p:blipFill>
          <a:blip r:embed="rId3" cstate="print"/>
          <a:srcRect/>
          <a:stretch>
            <a:fillRect/>
          </a:stretch>
        </p:blipFill>
        <p:spPr bwMode="auto">
          <a:xfrm>
            <a:off x="0" y="404813"/>
            <a:ext cx="9144000" cy="82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QUE ESTAN HACIENDO.jpg"/>
          <p:cNvPicPr>
            <a:picLocks noChangeAspect="1"/>
          </p:cNvPicPr>
          <p:nvPr/>
        </p:nvPicPr>
        <p:blipFill>
          <a:blip r:embed="rId3" cstate="print"/>
          <a:srcRect/>
          <a:stretch>
            <a:fillRect/>
          </a:stretch>
        </p:blipFill>
        <p:spPr bwMode="auto">
          <a:xfrm>
            <a:off x="468313" y="1341438"/>
            <a:ext cx="7920037" cy="5402262"/>
          </a:xfrm>
          <a:prstGeom prst="rect">
            <a:avLst/>
          </a:prstGeom>
          <a:noFill/>
          <a:ln w="9525">
            <a:noFill/>
            <a:miter lim="800000"/>
            <a:headEnd/>
            <a:tailEnd/>
          </a:ln>
        </p:spPr>
      </p:pic>
      <p:sp>
        <p:nvSpPr>
          <p:cNvPr id="19459" name="Rectangle 5"/>
          <p:cNvSpPr>
            <a:spLocks noChangeArrowheads="1"/>
          </p:cNvSpPr>
          <p:nvPr/>
        </p:nvSpPr>
        <p:spPr bwMode="auto">
          <a:xfrm>
            <a:off x="0" y="642938"/>
            <a:ext cx="8569325" cy="523875"/>
          </a:xfrm>
          <a:prstGeom prst="rect">
            <a:avLst/>
          </a:prstGeom>
          <a:noFill/>
          <a:ln w="9525">
            <a:noFill/>
            <a:miter lim="800000"/>
            <a:headEnd/>
            <a:tailEnd/>
          </a:ln>
        </p:spPr>
        <p:txBody>
          <a:bodyPr>
            <a:spAutoFit/>
          </a:bodyPr>
          <a:lstStyle/>
          <a:p>
            <a:r>
              <a:rPr lang="es-ES">
                <a:latin typeface="Andalus" pitchFamily="18" charset="-78"/>
                <a:cs typeface="Andalus" pitchFamily="18" charset="-78"/>
              </a:rPr>
              <a:t>¿Qué </a:t>
            </a:r>
            <a:r>
              <a:rPr lang="es-ES" b="1">
                <a:latin typeface="Andalus" pitchFamily="18" charset="-78"/>
                <a:cs typeface="Andalus" pitchFamily="18" charset="-78"/>
              </a:rPr>
              <a:t>están haciendo </a:t>
            </a:r>
            <a:r>
              <a:rPr lang="es-ES">
                <a:latin typeface="Andalus" pitchFamily="18" charset="-78"/>
                <a:cs typeface="Andalus" pitchFamily="18" charset="-78"/>
              </a:rPr>
              <a:t>las personas sentadas en el banco?</a:t>
            </a:r>
            <a:endParaRPr lang="th-TH">
              <a:latin typeface="Andalus" pitchFamily="18" charset="-78"/>
              <a:cs typeface="Cordia New" pitchFamily="34" charset="-34"/>
            </a:endParaRPr>
          </a:p>
        </p:txBody>
      </p:sp>
      <p:sp>
        <p:nvSpPr>
          <p:cNvPr id="19460" name="Rectangle 4"/>
          <p:cNvSpPr>
            <a:spLocks noChangeArrowheads="1"/>
          </p:cNvSpPr>
          <p:nvPr/>
        </p:nvSpPr>
        <p:spPr bwMode="auto">
          <a:xfrm>
            <a:off x="2714625" y="0"/>
            <a:ext cx="3481388" cy="646113"/>
          </a:xfrm>
          <a:prstGeom prst="rect">
            <a:avLst/>
          </a:prstGeom>
          <a:noFill/>
          <a:ln w="9525">
            <a:noFill/>
            <a:miter lim="800000"/>
            <a:headEnd/>
            <a:tailEnd/>
          </a:ln>
        </p:spPr>
        <p:txBody>
          <a:bodyPr wrap="none">
            <a:spAutoFit/>
          </a:bodyPr>
          <a:lstStyle/>
          <a:p>
            <a:pPr algn="ctr"/>
            <a:r>
              <a:rPr lang="es-ES" sz="3600" b="1">
                <a:solidFill>
                  <a:schemeClr val="tx2"/>
                </a:solidFill>
                <a:latin typeface="Andalus" pitchFamily="18" charset="-78"/>
                <a:cs typeface="Andalus" pitchFamily="18" charset="-78"/>
              </a:rPr>
              <a:t>Ahora te toca a ti:</a:t>
            </a:r>
            <a:endParaRPr lang="th-TH" sz="3600" b="1">
              <a:solidFill>
                <a:schemeClr val="tx2"/>
              </a:solidFill>
              <a:latin typeface="Andalus" pitchFamily="18"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7171" name="Rectangle 3"/>
          <p:cNvSpPr>
            <a:spLocks noGrp="1" noChangeArrowheads="1"/>
          </p:cNvSpPr>
          <p:nvPr>
            <p:ph type="ctrTitle"/>
          </p:nvPr>
        </p:nvSpPr>
        <p:spPr>
          <a:xfrm>
            <a:off x="685800" y="2819400"/>
            <a:ext cx="7772400" cy="1143000"/>
          </a:xfrm>
        </p:spPr>
        <p:txBody>
          <a:bodyPr/>
          <a:lstStyle/>
          <a:p>
            <a:pPr eaLnBrk="1" hangingPunct="1"/>
            <a:r>
              <a:rPr kumimoji="0" lang="en-US" altLang="es-ES" sz="8000" b="0" i="0" u="none" strike="noStrike" kern="0" cap="none" spc="0" normalizeH="0" baseline="0" noProof="0" dirty="0" err="1" smtClean="0">
                <a:ln>
                  <a:noFill/>
                </a:ln>
                <a:solidFill>
                  <a:srgbClr val="FFFFFF"/>
                </a:solidFill>
                <a:effectLst/>
                <a:uLnTx/>
                <a:uFillTx/>
                <a:latin typeface="Arial" charset="0"/>
              </a:rPr>
              <a:t>Pregunta</a:t>
            </a:r>
            <a:r>
              <a:rPr lang="en-US" altLang="es-ES" sz="8000" dirty="0" smtClean="0">
                <a:solidFill>
                  <a:schemeClr val="bg1"/>
                </a:solidFill>
                <a:latin typeface="Arial" charset="0"/>
              </a:rPr>
              <a:t> 2</a:t>
            </a:r>
          </a:p>
        </p:txBody>
      </p:sp>
      <p:sp>
        <p:nvSpPr>
          <p:cNvPr id="7172" name="Line 4"/>
          <p:cNvSpPr>
            <a:spLocks noChangeShapeType="1"/>
          </p:cNvSpPr>
          <p:nvPr/>
        </p:nvSpPr>
        <p:spPr bwMode="auto">
          <a:xfrm flipH="1">
            <a:off x="0" y="3505200"/>
            <a:ext cx="6096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7173" name="Line 5"/>
          <p:cNvSpPr>
            <a:spLocks noChangeShapeType="1"/>
          </p:cNvSpPr>
          <p:nvPr/>
        </p:nvSpPr>
        <p:spPr bwMode="auto">
          <a:xfrm flipH="1">
            <a:off x="8610600" y="3505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val="1396053636"/>
      </p:ext>
    </p:extLst>
  </p:cSld>
  <p:clrMapOvr>
    <a:masterClrMapping/>
  </p:clrMapOvr>
  <p:transition>
    <p:zoom/>
    <p:sndAc>
      <p:stSnd>
        <p:snd r:embed="rId2" name="drumroll.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8195"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8196"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8197"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8198"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8199" name="Rectangle 7"/>
          <p:cNvSpPr>
            <a:spLocks noGrp="1" noChangeArrowheads="1"/>
          </p:cNvSpPr>
          <p:nvPr>
            <p:ph type="title"/>
          </p:nvPr>
        </p:nvSpPr>
        <p:spPr>
          <a:xfrm>
            <a:off x="762000" y="381000"/>
            <a:ext cx="7696200" cy="2057400"/>
          </a:xfrm>
          <a:extLst>
            <a:ext uri="{909E8E84-426E-40DD-AFC4-6F175D3DCCD1}">
              <a14:hiddenFill xmlns:a14="http://schemas.microsoft.com/office/drawing/2010/main">
                <a:solidFill>
                  <a:schemeClr val="tx1"/>
                </a:solidFill>
              </a14:hiddenFill>
            </a:ext>
          </a:extLst>
        </p:spPr>
        <p:txBody>
          <a:bodyPr/>
          <a:lstStyle/>
          <a:p>
            <a:pPr eaLnBrk="1" hangingPunct="1"/>
            <a:r>
              <a:rPr kumimoji="0" lang="en-GB" altLang="es-ES" sz="5400" b="0" i="0" u="none" strike="noStrike" kern="0" cap="none" spc="0" normalizeH="0" baseline="0" noProof="0" dirty="0" smtClean="0">
                <a:ln>
                  <a:noFill/>
                </a:ln>
                <a:solidFill>
                  <a:srgbClr val="FFFFFF"/>
                </a:solidFill>
                <a:effectLst/>
                <a:uLnTx/>
                <a:uFillTx/>
                <a:latin typeface="Arial" charset="0"/>
              </a:rPr>
              <a:t>¿</a:t>
            </a:r>
            <a:r>
              <a:rPr kumimoji="0" lang="en-GB" altLang="es-ES" sz="5400" b="0" i="0" u="none" strike="noStrike" kern="0" cap="none" spc="0" normalizeH="0" baseline="0" noProof="0" dirty="0" err="1" smtClean="0">
                <a:ln>
                  <a:noFill/>
                </a:ln>
                <a:solidFill>
                  <a:srgbClr val="FFFFFF"/>
                </a:solidFill>
                <a:effectLst/>
                <a:uLnTx/>
                <a:uFillTx/>
                <a:latin typeface="Arial" charset="0"/>
              </a:rPr>
              <a:t>Cómo</a:t>
            </a:r>
            <a:r>
              <a:rPr kumimoji="0" lang="en-GB" altLang="es-ES" sz="5400" b="0" i="0" u="none" strike="noStrike" kern="0" cap="none" spc="0" normalizeH="0" baseline="0" noProof="0" dirty="0" smtClean="0">
                <a:ln>
                  <a:noFill/>
                </a:ln>
                <a:solidFill>
                  <a:srgbClr val="FFFFFF"/>
                </a:solidFill>
                <a:effectLst/>
                <a:uLnTx/>
                <a:uFillTx/>
                <a:latin typeface="Arial" charset="0"/>
              </a:rPr>
              <a:t> se llama  </a:t>
            </a:r>
            <a:r>
              <a:rPr lang="es-ES" altLang="es-ES" sz="5400" dirty="0" smtClean="0">
                <a:solidFill>
                  <a:srgbClr val="FFFFFF"/>
                </a:solidFill>
                <a:latin typeface="Arial" charset="0"/>
              </a:rPr>
              <a:t>la hermana </a:t>
            </a:r>
            <a:r>
              <a:rPr kumimoji="0" lang="es-ES" altLang="es-ES" sz="5400" b="0" i="0" u="none" strike="noStrike" kern="0" cap="none" spc="0" normalizeH="0" baseline="0" noProof="0" dirty="0" smtClean="0">
                <a:ln>
                  <a:noFill/>
                </a:ln>
                <a:solidFill>
                  <a:srgbClr val="FFFFFF"/>
                </a:solidFill>
                <a:effectLst/>
                <a:uLnTx/>
                <a:uFillTx/>
                <a:latin typeface="Arial" charset="0"/>
              </a:rPr>
              <a:t>de mi padre</a:t>
            </a:r>
            <a:r>
              <a:rPr kumimoji="0" lang="en-GB" altLang="es-ES" sz="5400" b="0" i="0" u="none" strike="noStrike" kern="0" cap="none" spc="0" normalizeH="0" baseline="0" noProof="0" dirty="0" smtClean="0">
                <a:ln>
                  <a:noFill/>
                </a:ln>
                <a:solidFill>
                  <a:srgbClr val="FFFFFF"/>
                </a:solidFill>
                <a:effectLst/>
                <a:uLnTx/>
                <a:uFillTx/>
                <a:latin typeface="Arial" charset="0"/>
              </a:rPr>
              <a:t>?</a:t>
            </a:r>
            <a:endParaRPr lang="en-US" altLang="es-ES" sz="5400" dirty="0" smtClean="0">
              <a:solidFill>
                <a:schemeClr val="bg1"/>
              </a:solidFill>
              <a:latin typeface="Arial" charset="0"/>
            </a:endParaRPr>
          </a:p>
        </p:txBody>
      </p:sp>
      <p:sp>
        <p:nvSpPr>
          <p:cNvPr id="11272" name="Rectangle 8"/>
          <p:cNvSpPr>
            <a:spLocks noGrp="1" noChangeArrowheads="1"/>
          </p:cNvSpPr>
          <p:nvPr>
            <p:ph type="body" idx="1"/>
          </p:nvPr>
        </p:nvSpPr>
        <p:spPr>
          <a:xfrm>
            <a:off x="838200" y="2667000"/>
            <a:ext cx="7620000" cy="3962400"/>
          </a:xfrm>
          <a:extLst>
            <a:ext uri="{91240B29-F687-4F45-9708-019B960494DF}">
              <a14:hiddenLine xmlns:a14="http://schemas.microsoft.com/office/drawing/2010/main" w="9525">
                <a:solidFill>
                  <a:srgbClr val="0066FF"/>
                </a:solidFill>
                <a:miter lim="800000"/>
                <a:headEnd/>
                <a:tailEnd/>
              </a14:hiddenLine>
            </a:ext>
          </a:extLst>
        </p:spPr>
        <p:txBody>
          <a:bodyPr/>
          <a:lstStyle/>
          <a:p>
            <a:pPr eaLnBrk="1" hangingPunct="1">
              <a:buFontTx/>
              <a:buNone/>
            </a:pPr>
            <a:r>
              <a:rPr lang="en-US" altLang="es-ES" sz="4800" b="1" baseline="10000" dirty="0" smtClean="0">
                <a:solidFill>
                  <a:srgbClr val="FF9900"/>
                </a:solidFill>
                <a:latin typeface="Arial" charset="0"/>
              </a:rPr>
              <a:t>A </a:t>
            </a:r>
            <a:r>
              <a:rPr lang="en-US" altLang="es-ES" sz="5400" dirty="0" smtClean="0">
                <a:latin typeface="Arial" charset="0"/>
              </a:rPr>
              <a:t> </a:t>
            </a:r>
            <a:r>
              <a:rPr lang="en-GB" altLang="es-ES" sz="5400" dirty="0" err="1" smtClean="0">
                <a:solidFill>
                  <a:schemeClr val="bg1"/>
                </a:solidFill>
                <a:latin typeface="Arial" charset="0"/>
              </a:rPr>
              <a:t>tío</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B </a:t>
            </a:r>
            <a:r>
              <a:rPr lang="en-US" altLang="es-ES" sz="5400" dirty="0" smtClean="0">
                <a:latin typeface="Arial" charset="0"/>
              </a:rPr>
              <a:t> </a:t>
            </a:r>
            <a:r>
              <a:rPr lang="en-GB" altLang="es-ES" sz="5400" dirty="0" err="1" smtClean="0">
                <a:solidFill>
                  <a:schemeClr val="bg1"/>
                </a:solidFill>
                <a:latin typeface="Arial" charset="0"/>
              </a:rPr>
              <a:t>abuelo</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C </a:t>
            </a:r>
            <a:r>
              <a:rPr lang="en-US" altLang="es-ES" sz="5400" dirty="0" smtClean="0">
                <a:latin typeface="Arial" charset="0"/>
              </a:rPr>
              <a:t> </a:t>
            </a:r>
            <a:r>
              <a:rPr lang="en-US" altLang="es-ES" sz="5400" dirty="0" err="1" smtClean="0">
                <a:solidFill>
                  <a:schemeClr val="bg1"/>
                </a:solidFill>
                <a:latin typeface="Arial" charset="0"/>
              </a:rPr>
              <a:t>tía</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D </a:t>
            </a:r>
            <a:r>
              <a:rPr lang="en-US" altLang="es-ES" sz="5400" dirty="0" smtClean="0">
                <a:latin typeface="Arial" charset="0"/>
              </a:rPr>
              <a:t> </a:t>
            </a:r>
            <a:r>
              <a:rPr lang="en-GB" altLang="es-ES" sz="5400" dirty="0" err="1" smtClean="0">
                <a:solidFill>
                  <a:schemeClr val="bg1"/>
                </a:solidFill>
                <a:latin typeface="Arial" charset="0"/>
              </a:rPr>
              <a:t>abuela</a:t>
            </a:r>
            <a:endParaRPr lang="en-US" altLang="es-ES" sz="5400" dirty="0" smtClean="0">
              <a:solidFill>
                <a:schemeClr val="bg1"/>
              </a:solidFill>
              <a:latin typeface="Arial" charset="0"/>
            </a:endParaRPr>
          </a:p>
        </p:txBody>
      </p:sp>
      <p:sp>
        <p:nvSpPr>
          <p:cNvPr id="8201" name="Line 9"/>
          <p:cNvSpPr>
            <a:spLocks noChangeShapeType="1"/>
          </p:cNvSpPr>
          <p:nvPr/>
        </p:nvSpPr>
        <p:spPr bwMode="auto">
          <a:xfrm flipH="1">
            <a:off x="0" y="6172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8202" name="Line 10"/>
          <p:cNvSpPr>
            <a:spLocks noChangeShapeType="1"/>
          </p:cNvSpPr>
          <p:nvPr/>
        </p:nvSpPr>
        <p:spPr bwMode="auto">
          <a:xfrm flipH="1">
            <a:off x="0" y="51816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8203" name="Line 11"/>
          <p:cNvSpPr>
            <a:spLocks noChangeShapeType="1"/>
          </p:cNvSpPr>
          <p:nvPr/>
        </p:nvSpPr>
        <p:spPr bwMode="auto">
          <a:xfrm flipH="1">
            <a:off x="0" y="41910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8204" name="Line 12"/>
          <p:cNvSpPr>
            <a:spLocks noChangeShapeType="1"/>
          </p:cNvSpPr>
          <p:nvPr/>
        </p:nvSpPr>
        <p:spPr bwMode="auto">
          <a:xfrm flipH="1">
            <a:off x="0" y="32004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8205" name="Line 13"/>
          <p:cNvSpPr>
            <a:spLocks noChangeShapeType="1"/>
          </p:cNvSpPr>
          <p:nvPr/>
        </p:nvSpPr>
        <p:spPr bwMode="auto">
          <a:xfrm flipH="1">
            <a:off x="8686800" y="61722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8206" name="Line 14"/>
          <p:cNvSpPr>
            <a:spLocks noChangeShapeType="1"/>
          </p:cNvSpPr>
          <p:nvPr/>
        </p:nvSpPr>
        <p:spPr bwMode="auto">
          <a:xfrm flipH="1">
            <a:off x="8686800" y="51816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8207" name="Line 15"/>
          <p:cNvSpPr>
            <a:spLocks noChangeShapeType="1"/>
          </p:cNvSpPr>
          <p:nvPr/>
        </p:nvSpPr>
        <p:spPr bwMode="auto">
          <a:xfrm flipH="1">
            <a:off x="8686800" y="41910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8208" name="Line 16"/>
          <p:cNvSpPr>
            <a:spLocks noChangeShapeType="1"/>
          </p:cNvSpPr>
          <p:nvPr/>
        </p:nvSpPr>
        <p:spPr bwMode="auto">
          <a:xfrm flipH="1">
            <a:off x="8686800" y="3200400"/>
            <a:ext cx="4572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8209" name="Line 17"/>
          <p:cNvSpPr>
            <a:spLocks noChangeShapeType="1"/>
          </p:cNvSpPr>
          <p:nvPr/>
        </p:nvSpPr>
        <p:spPr bwMode="auto">
          <a:xfrm flipH="1">
            <a:off x="8610600" y="1447800"/>
            <a:ext cx="5334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8210" name="Line 18"/>
          <p:cNvSpPr>
            <a:spLocks noChangeShapeType="1"/>
          </p:cNvSpPr>
          <p:nvPr/>
        </p:nvSpPr>
        <p:spPr bwMode="auto">
          <a:xfrm flipH="1">
            <a:off x="0" y="1447800"/>
            <a:ext cx="60960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8211"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8212"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Tree>
    <p:extLst>
      <p:ext uri="{BB962C8B-B14F-4D97-AF65-F5344CB8AC3E}">
        <p14:creationId xmlns:p14="http://schemas.microsoft.com/office/powerpoint/2010/main" val="2843905360"/>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1272">
                                            <p:txEl>
                                              <p:pRg st="0" end="0"/>
                                            </p:txEl>
                                          </p:spTgt>
                                        </p:tgtEl>
                                        <p:attrNameLst>
                                          <p:attrName>style.visibility</p:attrName>
                                        </p:attrNameLst>
                                      </p:cBhvr>
                                      <p:to>
                                        <p:strVal val="visible"/>
                                      </p:to>
                                    </p:set>
                                    <p:anim calcmode="lin" valueType="num">
                                      <p:cBhvr>
                                        <p:cTn id="7" dur="500" fill="hold"/>
                                        <p:tgtEl>
                                          <p:spTgt spid="11272">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11272">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1272">
                                            <p:txEl>
                                              <p:pRg st="1" end="1"/>
                                            </p:txEl>
                                          </p:spTgt>
                                        </p:tgtEl>
                                        <p:attrNameLst>
                                          <p:attrName>style.visibility</p:attrName>
                                        </p:attrNameLst>
                                      </p:cBhvr>
                                      <p:to>
                                        <p:strVal val="visible"/>
                                      </p:to>
                                    </p:set>
                                    <p:anim calcmode="lin" valueType="num">
                                      <p:cBhvr>
                                        <p:cTn id="13" dur="500" fill="hold"/>
                                        <p:tgtEl>
                                          <p:spTgt spid="11272">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11272">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1272">
                                            <p:txEl>
                                              <p:pRg st="2" end="2"/>
                                            </p:txEl>
                                          </p:spTgt>
                                        </p:tgtEl>
                                        <p:attrNameLst>
                                          <p:attrName>style.visibility</p:attrName>
                                        </p:attrNameLst>
                                      </p:cBhvr>
                                      <p:to>
                                        <p:strVal val="visible"/>
                                      </p:to>
                                    </p:set>
                                    <p:anim calcmode="lin" valueType="num">
                                      <p:cBhvr>
                                        <p:cTn id="19" dur="500" fill="hold"/>
                                        <p:tgtEl>
                                          <p:spTgt spid="11272">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11272">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1272">
                                            <p:txEl>
                                              <p:pRg st="3" end="3"/>
                                            </p:txEl>
                                          </p:spTgt>
                                        </p:tgtEl>
                                        <p:attrNameLst>
                                          <p:attrName>style.visibility</p:attrName>
                                        </p:attrNameLst>
                                      </p:cBhvr>
                                      <p:to>
                                        <p:strVal val="visible"/>
                                      </p:to>
                                    </p:set>
                                    <p:anim calcmode="lin" valueType="num">
                                      <p:cBhvr>
                                        <p:cTn id="25" dur="500" fill="hold"/>
                                        <p:tgtEl>
                                          <p:spTgt spid="11272">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11272">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uild="p" autoUpdateAnimBg="0"/>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5">
      <a:dk1>
        <a:srgbClr val="336699"/>
      </a:dk1>
      <a:lt1>
        <a:srgbClr val="FFFFFF"/>
      </a:lt1>
      <a:dk2>
        <a:srgbClr val="000000"/>
      </a:dk2>
      <a:lt2>
        <a:srgbClr val="FFFFFF"/>
      </a:lt2>
      <a:accent1>
        <a:srgbClr val="333333"/>
      </a:accent1>
      <a:accent2>
        <a:srgbClr val="808080"/>
      </a:accent2>
      <a:accent3>
        <a:srgbClr val="AAAAAA"/>
      </a:accent3>
      <a:accent4>
        <a:srgbClr val="DADADA"/>
      </a:accent4>
      <a:accent5>
        <a:srgbClr val="ADADAD"/>
      </a:accent5>
      <a:accent6>
        <a:srgbClr val="737373"/>
      </a:accent6>
      <a:hlink>
        <a:srgbClr val="969696"/>
      </a:hlink>
      <a:folHlink>
        <a:srgbClr val="C0C0C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B2B2B2"/>
        </a:accent1>
        <a:accent2>
          <a:srgbClr val="808080"/>
        </a:accent2>
        <a:accent3>
          <a:srgbClr val="AAAAAA"/>
        </a:accent3>
        <a:accent4>
          <a:srgbClr val="DADADA"/>
        </a:accent4>
        <a:accent5>
          <a:srgbClr val="D5D5D5"/>
        </a:accent5>
        <a:accent6>
          <a:srgbClr val="737373"/>
        </a:accent6>
        <a:hlink>
          <a:srgbClr val="969696"/>
        </a:hlink>
        <a:folHlink>
          <a:srgbClr val="C0C0C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333333"/>
        </a:accent1>
        <a:accent2>
          <a:srgbClr val="808080"/>
        </a:accent2>
        <a:accent3>
          <a:srgbClr val="AAAAAA"/>
        </a:accent3>
        <a:accent4>
          <a:srgbClr val="DADADA"/>
        </a:accent4>
        <a:accent5>
          <a:srgbClr val="ADADAD"/>
        </a:accent5>
        <a:accent6>
          <a:srgbClr val="737373"/>
        </a:accent6>
        <a:hlink>
          <a:srgbClr val="969696"/>
        </a:hlink>
        <a:folHlink>
          <a:srgbClr val="C0C0C0"/>
        </a:folHlink>
      </a:clrScheme>
      <a:clrMap bg1="dk2" tx1="lt1" bg2="dk1" tx2="lt2" accent1="accent1" accent2="accent2" accent3="accent3" accent4="accent4" accent5="accent5" accent6="accent6" hlink="hlink" folHlink="folHlink"/>
    </a:extraClrScheme>
    <a:extraClrScheme>
      <a:clrScheme name="Default Design 15">
        <a:dk1>
          <a:srgbClr val="336699"/>
        </a:dk1>
        <a:lt1>
          <a:srgbClr val="FFFFFF"/>
        </a:lt1>
        <a:dk2>
          <a:srgbClr val="000000"/>
        </a:dk2>
        <a:lt2>
          <a:srgbClr val="FFFFFF"/>
        </a:lt2>
        <a:accent1>
          <a:srgbClr val="333333"/>
        </a:accent1>
        <a:accent2>
          <a:srgbClr val="808080"/>
        </a:accent2>
        <a:accent3>
          <a:srgbClr val="AAAAAA"/>
        </a:accent3>
        <a:accent4>
          <a:srgbClr val="DADADA"/>
        </a:accent4>
        <a:accent5>
          <a:srgbClr val="ADADAD"/>
        </a:accent5>
        <a:accent6>
          <a:srgbClr val="737373"/>
        </a:accent6>
        <a:hlink>
          <a:srgbClr val="969696"/>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默认设计模板">
  <a:themeElements>
    <a:clrScheme name="默认设计模板 13">
      <a:dk1>
        <a:srgbClr val="000000"/>
      </a:dk1>
      <a:lt1>
        <a:srgbClr val="FFFFFF"/>
      </a:lt1>
      <a:dk2>
        <a:srgbClr val="000000"/>
      </a:dk2>
      <a:lt2>
        <a:srgbClr val="808080"/>
      </a:lt2>
      <a:accent1>
        <a:srgbClr val="5B8CC1"/>
      </a:accent1>
      <a:accent2>
        <a:srgbClr val="333399"/>
      </a:accent2>
      <a:accent3>
        <a:srgbClr val="FFFFFF"/>
      </a:accent3>
      <a:accent4>
        <a:srgbClr val="000000"/>
      </a:accent4>
      <a:accent5>
        <a:srgbClr val="B5C5DD"/>
      </a:accent5>
      <a:accent6>
        <a:srgbClr val="2D2D8A"/>
      </a:accent6>
      <a:hlink>
        <a:srgbClr val="002850"/>
      </a:hlink>
      <a:folHlink>
        <a:srgbClr val="66B2FE"/>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FF"/>
        </a:lt1>
        <a:dk2>
          <a:srgbClr val="000000"/>
        </a:dk2>
        <a:lt2>
          <a:srgbClr val="808080"/>
        </a:lt2>
        <a:accent1>
          <a:srgbClr val="5B8CC1"/>
        </a:accent1>
        <a:accent2>
          <a:srgbClr val="333399"/>
        </a:accent2>
        <a:accent3>
          <a:srgbClr val="FFFFFF"/>
        </a:accent3>
        <a:accent4>
          <a:srgbClr val="000000"/>
        </a:accent4>
        <a:accent5>
          <a:srgbClr val="B5C5DD"/>
        </a:accent5>
        <a:accent6>
          <a:srgbClr val="2D2D8A"/>
        </a:accent6>
        <a:hlink>
          <a:srgbClr val="002850"/>
        </a:hlink>
        <a:folHlink>
          <a:srgbClr val="66B2FE"/>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433</TotalTime>
  <Words>2537</Words>
  <Application>Microsoft Office PowerPoint</Application>
  <PresentationFormat>On-screen Show (4:3)</PresentationFormat>
  <Paragraphs>444</Paragraphs>
  <Slides>73</Slides>
  <Notes>24</Notes>
  <HiddenSlides>0</HiddenSlides>
  <MMClips>2</MMClips>
  <ScaleCrop>false</ScaleCrop>
  <HeadingPairs>
    <vt:vector size="6" baseType="variant">
      <vt:variant>
        <vt:lpstr>Fonts Used</vt:lpstr>
      </vt:variant>
      <vt:variant>
        <vt:i4>23</vt:i4>
      </vt:variant>
      <vt:variant>
        <vt:lpstr>Theme</vt:lpstr>
      </vt:variant>
      <vt:variant>
        <vt:i4>11</vt:i4>
      </vt:variant>
      <vt:variant>
        <vt:lpstr>Slide Titles</vt:lpstr>
      </vt:variant>
      <vt:variant>
        <vt:i4>73</vt:i4>
      </vt:variant>
    </vt:vector>
  </HeadingPairs>
  <TitlesOfParts>
    <vt:vector size="107" baseType="lpstr">
      <vt:lpstr>黑体</vt:lpstr>
      <vt:lpstr>Andalus</vt:lpstr>
      <vt:lpstr>Angsana New</vt:lpstr>
      <vt:lpstr>Arial</vt:lpstr>
      <vt:lpstr>Arial Black</vt:lpstr>
      <vt:lpstr>Arial Rounded MT Bold</vt:lpstr>
      <vt:lpstr>Berlin Sans FB Demi</vt:lpstr>
      <vt:lpstr>Browallia New</vt:lpstr>
      <vt:lpstr>Calibri</vt:lpstr>
      <vt:lpstr>Century Gothic</vt:lpstr>
      <vt:lpstr>Comic Sans MS</vt:lpstr>
      <vt:lpstr>Constantia</vt:lpstr>
      <vt:lpstr>Cordia New</vt:lpstr>
      <vt:lpstr>Courier New</vt:lpstr>
      <vt:lpstr>Franklin Gothic Medium</vt:lpstr>
      <vt:lpstr>Lucida Console</vt:lpstr>
      <vt:lpstr>Old English Text MT</vt:lpstr>
      <vt:lpstr>Ravie</vt:lpstr>
      <vt:lpstr>Showcard Gothic</vt:lpstr>
      <vt:lpstr>Times New Roman</vt:lpstr>
      <vt:lpstr>Verdana</vt:lpstr>
      <vt:lpstr>Wingdings</vt:lpstr>
      <vt:lpstr>Wingdings 2</vt:lpstr>
      <vt:lpstr>Tema de Office</vt:lpstr>
      <vt:lpstr>Default Design</vt:lpstr>
      <vt:lpstr>1_Default Design</vt:lpstr>
      <vt:lpstr>2_Default Design</vt:lpstr>
      <vt:lpstr>3_Default Design</vt:lpstr>
      <vt:lpstr>Office Theme</vt:lpstr>
      <vt:lpstr>1_Office Theme</vt:lpstr>
      <vt:lpstr>3_Office Theme</vt:lpstr>
      <vt:lpstr>默认设计模板</vt:lpstr>
      <vt:lpstr>Flow</vt:lpstr>
      <vt:lpstr>1_Tema de Office</vt:lpstr>
      <vt:lpstr>Señorita Mallo Juárez</vt:lpstr>
      <vt:lpstr>PowerPoint Presentation</vt:lpstr>
      <vt:lpstr>¿Quién quiere ser millonario?  </vt:lpstr>
      <vt:lpstr>Pregunta  1</vt:lpstr>
      <vt:lpstr>¿Cómo se llama  el padre de mi padre?</vt:lpstr>
      <vt:lpstr>¿Cómo se llama  el padre de mi padre?</vt:lpstr>
      <vt:lpstr>€100</vt:lpstr>
      <vt:lpstr>Pregunta 2</vt:lpstr>
      <vt:lpstr>¿Cómo se llama  la hermana de mi padre?</vt:lpstr>
      <vt:lpstr>¿Cómo se llama  la hermana de mi padre?</vt:lpstr>
      <vt:lpstr>€ 200</vt:lpstr>
      <vt:lpstr>Pregunta 3</vt:lpstr>
      <vt:lpstr>¿Cómo se llama  la madre de mi madre?</vt:lpstr>
      <vt:lpstr>¿Cómo se llama  la madre de mi madre?</vt:lpstr>
      <vt:lpstr>€300</vt:lpstr>
      <vt:lpstr>Pregunta 4</vt:lpstr>
      <vt:lpstr>¿Cómo se llama el hijo  de mi abuelo?</vt:lpstr>
      <vt:lpstr>¿Cómo se llama el hijo  de mi abuelo?</vt:lpstr>
      <vt:lpstr>€500</vt:lpstr>
      <vt:lpstr>Pregunta 5</vt:lpstr>
      <vt:lpstr>¿Cómo se llama el hijo  de mi madre?</vt:lpstr>
      <vt:lpstr>¿Cómo se llama el hijo  de mi madre?</vt:lpstr>
      <vt:lpstr>¡Fenomenal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TRABAJO EN GRUPOS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¿Cómo te llevas con tu familia? </vt:lpstr>
      <vt:lpstr>PowerPoint Presentation</vt:lpstr>
      <vt:lpstr>Punto fuerte</vt:lpstr>
      <vt:lpstr>Punto a mejorar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don’t have any brothers or sisters, I am an only child.  My dad lives in London because my parents are divorced.  He is called peter and he is 42 years old.  He has brown hair, blue eyes and he also wears glasses.  My dad is a teacher and I get on quite well with him.  Then, there is my mam who is really nice and very pretty.  I get on very well with her.  Last Sunday, I went to the restaurant with my mam.  In the future, I would like to live at my dad’s because I think that London is a fantastic city.</dc:title>
  <dc:creator>Sara</dc:creator>
  <cp:lastModifiedBy>Sarah Mallo</cp:lastModifiedBy>
  <cp:revision>45</cp:revision>
  <cp:lastPrinted>2013-12-10T13:09:01Z</cp:lastPrinted>
  <dcterms:created xsi:type="dcterms:W3CDTF">2013-12-09T20:15:58Z</dcterms:created>
  <dcterms:modified xsi:type="dcterms:W3CDTF">2016-12-07T12:40:13Z</dcterms:modified>
</cp:coreProperties>
</file>