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0" r:id="rId6"/>
    <p:sldMasterId id="2147483722" r:id="rId7"/>
    <p:sldMasterId id="2147483746" r:id="rId8"/>
    <p:sldMasterId id="2147483758" r:id="rId9"/>
    <p:sldMasterId id="2147483770" r:id="rId10"/>
    <p:sldMasterId id="2147483782" r:id="rId11"/>
  </p:sldMasterIdLst>
  <p:notesMasterIdLst>
    <p:notesMasterId r:id="rId85"/>
  </p:notesMasterIdLst>
  <p:sldIdLst>
    <p:sldId id="328" r:id="rId12"/>
    <p:sldId id="267" r:id="rId13"/>
    <p:sldId id="272" r:id="rId14"/>
    <p:sldId id="273" r:id="rId15"/>
    <p:sldId id="274" r:id="rId16"/>
    <p:sldId id="275" r:id="rId17"/>
    <p:sldId id="276" r:id="rId18"/>
    <p:sldId id="277" r:id="rId19"/>
    <p:sldId id="278" r:id="rId20"/>
    <p:sldId id="279" r:id="rId21"/>
    <p:sldId id="280" r:id="rId22"/>
    <p:sldId id="281" r:id="rId23"/>
    <p:sldId id="282" r:id="rId24"/>
    <p:sldId id="292" r:id="rId25"/>
    <p:sldId id="284" r:id="rId26"/>
    <p:sldId id="285" r:id="rId27"/>
    <p:sldId id="286" r:id="rId28"/>
    <p:sldId id="287" r:id="rId29"/>
    <p:sldId id="288" r:id="rId30"/>
    <p:sldId id="289" r:id="rId31"/>
    <p:sldId id="290" r:id="rId32"/>
    <p:sldId id="291" r:id="rId33"/>
    <p:sldId id="293" r:id="rId34"/>
    <p:sldId id="329" r:id="rId35"/>
    <p:sldId id="330" r:id="rId36"/>
    <p:sldId id="271" r:id="rId37"/>
    <p:sldId id="294" r:id="rId38"/>
    <p:sldId id="270" r:id="rId39"/>
    <p:sldId id="298" r:id="rId40"/>
    <p:sldId id="299" r:id="rId41"/>
    <p:sldId id="319" r:id="rId42"/>
    <p:sldId id="316" r:id="rId43"/>
    <p:sldId id="317" r:id="rId44"/>
    <p:sldId id="318" r:id="rId45"/>
    <p:sldId id="320" r:id="rId46"/>
    <p:sldId id="326" r:id="rId47"/>
    <p:sldId id="327"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21" r:id="rId63"/>
    <p:sldId id="322" r:id="rId64"/>
    <p:sldId id="324"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Lst>
  <p:sldSz cx="9144000" cy="6858000" type="screen4x3"/>
  <p:notesSz cx="6761163" cy="99425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14C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31" autoAdjust="0"/>
  </p:normalViewPr>
  <p:slideViewPr>
    <p:cSldViewPr>
      <p:cViewPr varScale="1">
        <p:scale>
          <a:sx n="71" d="100"/>
          <a:sy n="71" d="100"/>
        </p:scale>
        <p:origin x="-13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vl1pPr>
          </a:lstStyle>
          <a:p>
            <a:fld id="{81158AC3-63EA-4B70-923B-23024E6D0B6A}" type="datetimeFigureOut">
              <a:rPr lang="es-ES" smtClean="0"/>
              <a:pPr/>
              <a:t>04/12/2016</a:t>
            </a:fld>
            <a:endParaRPr lang="es-ES"/>
          </a:p>
        </p:txBody>
      </p:sp>
      <p:sp>
        <p:nvSpPr>
          <p:cNvPr id="4" name="3 Marcador de imagen de diapositiva"/>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a:defRPr sz="1200"/>
            </a:lvl1pPr>
          </a:lstStyle>
          <a:p>
            <a:fld id="{1C2ACE7E-54DC-4A6C-BF4C-DFFCAE4795A2}" type="slidenum">
              <a:rPr lang="es-ES" smtClean="0"/>
              <a:pPr/>
              <a:t>‹Nº›</a:t>
            </a:fld>
            <a:endParaRPr lang="es-ES"/>
          </a:p>
        </p:txBody>
      </p:sp>
    </p:spTree>
    <p:extLst>
      <p:ext uri="{BB962C8B-B14F-4D97-AF65-F5344CB8AC3E}">
        <p14:creationId xmlns:p14="http://schemas.microsoft.com/office/powerpoint/2010/main" xmlns="" val="219289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29</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67A6A5BF-72F2-453F-8495-13B17B5DEB69}" type="slidenum">
              <a:rPr lang="en-US" altLang="es-ES" sz="1200">
                <a:solidFill>
                  <a:prstClr val="black"/>
                </a:solidFill>
              </a:rPr>
              <a:pPr eaLnBrk="1" hangingPunct="1"/>
              <a:t>41</a:t>
            </a:fld>
            <a:endParaRPr lang="en-US" altLang="es-ES" sz="1200">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428FB95-E352-4966-829B-90AC98A00231}" type="slidenum">
              <a:rPr lang="en-US" altLang="es-ES" sz="1200">
                <a:solidFill>
                  <a:prstClr val="black"/>
                </a:solidFill>
              </a:rPr>
              <a:pPr eaLnBrk="1" hangingPunct="1"/>
              <a:t>42</a:t>
            </a:fld>
            <a:endParaRPr lang="en-US" altLang="es-ES" sz="1200">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2DDE012E-B26C-4B1F-973C-AEC8BFF52C3D}" type="slidenum">
              <a:rPr lang="en-US" altLang="es-ES" sz="1200">
                <a:solidFill>
                  <a:prstClr val="black"/>
                </a:solidFill>
              </a:rPr>
              <a:pPr eaLnBrk="1" hangingPunct="1"/>
              <a:t>43</a:t>
            </a:fld>
            <a:endParaRPr lang="en-US" altLang="es-ES" sz="120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044BED1-0011-45F7-AB9D-4054361F2CF5}" type="slidenum">
              <a:rPr lang="en-US" altLang="es-ES" sz="1200">
                <a:solidFill>
                  <a:prstClr val="black"/>
                </a:solidFill>
              </a:rPr>
              <a:pPr eaLnBrk="1" hangingPunct="1"/>
              <a:t>44</a:t>
            </a:fld>
            <a:endParaRPr lang="en-US" altLang="es-ES" sz="1200">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1040DDA0-F8EF-4D34-A866-A4F4E093C003}" type="slidenum">
              <a:rPr lang="en-US" altLang="es-ES" sz="1200">
                <a:solidFill>
                  <a:prstClr val="black"/>
                </a:solidFill>
              </a:rPr>
              <a:pPr eaLnBrk="1" hangingPunct="1"/>
              <a:t>45</a:t>
            </a:fld>
            <a:endParaRPr lang="en-US" altLang="es-ES" sz="1200">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9B23974D-5931-4EF1-8449-33848CE1559E}" type="slidenum">
              <a:rPr lang="en-US" altLang="es-ES" sz="1200">
                <a:solidFill>
                  <a:prstClr val="black"/>
                </a:solidFill>
              </a:rPr>
              <a:pPr eaLnBrk="1" hangingPunct="1"/>
              <a:t>46</a:t>
            </a:fld>
            <a:endParaRPr lang="en-US" altLang="es-ES" sz="1200">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998328E4-123C-438D-8EDB-83C1B48391F8}" type="slidenum">
              <a:rPr lang="en-US" altLang="es-ES" sz="1200">
                <a:solidFill>
                  <a:prstClr val="black"/>
                </a:solidFill>
              </a:rPr>
              <a:pPr eaLnBrk="1" hangingPunct="1"/>
              <a:t>47</a:t>
            </a:fld>
            <a:endParaRPr lang="en-US" altLang="es-ES" sz="1200">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503E71B-F9CC-42A4-B9B1-831F89AC9304}" type="slidenum">
              <a:rPr lang="en-US" altLang="es-ES" sz="1200">
                <a:solidFill>
                  <a:prstClr val="black"/>
                </a:solidFill>
              </a:rPr>
              <a:pPr eaLnBrk="1" hangingPunct="1"/>
              <a:t>48</a:t>
            </a:fld>
            <a:endParaRPr lang="en-US" altLang="es-ES" sz="1200">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54E6BFA3-E223-4512-A1C4-125C7BAB7364}" type="slidenum">
              <a:rPr lang="en-US" altLang="es-ES" sz="1200">
                <a:solidFill>
                  <a:prstClr val="black"/>
                </a:solidFill>
              </a:rPr>
              <a:pPr eaLnBrk="1" hangingPunct="1"/>
              <a:t>49</a:t>
            </a:fld>
            <a:endParaRPr lang="en-US" altLang="es-ES" sz="1200">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74F42E69-830D-4E30-BBFF-F26EEBC33AF4}" type="slidenum">
              <a:rPr lang="en-US" altLang="es-ES" sz="1200">
                <a:solidFill>
                  <a:prstClr val="black"/>
                </a:solidFill>
              </a:rPr>
              <a:pPr eaLnBrk="1" hangingPunct="1"/>
              <a:t>50</a:t>
            </a:fld>
            <a:endParaRPr lang="en-US" altLang="es-ES" sz="1200">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30</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GB" altLang="es-ES" smtClean="0"/>
          </a:p>
        </p:txBody>
      </p:sp>
      <p:sp>
        <p:nvSpPr>
          <p:cNvPr id="139268" name="Slide Number Placeholder 3"/>
          <p:cNvSpPr>
            <a:spLocks noGrp="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8A03D9B9-842E-4445-8464-A68DECAE147C}" type="slidenum">
              <a:rPr lang="en-US" altLang="es-ES" sz="1200">
                <a:solidFill>
                  <a:prstClr val="black"/>
                </a:solidFill>
              </a:rPr>
              <a:pPr eaLnBrk="1" hangingPunct="1"/>
              <a:t>53</a:t>
            </a:fld>
            <a:endParaRPr lang="en-US" altLang="es-E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cs typeface="Cordia New" pitchFamily="34" charset="-34"/>
            </a:endParaRP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B32C7A-BAC2-4BF7-9FEF-05B34CAA8F93}" type="slidenum">
              <a:rPr lang="th-TH">
                <a:solidFill>
                  <a:prstClr val="black"/>
                </a:solidFill>
              </a:rPr>
              <a:pPr>
                <a:defRPr/>
              </a:pPr>
              <a:t>56</a:t>
            </a:fld>
            <a:endParaRPr lang="th-TH">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cs typeface="Cordia New" pitchFamily="34" charset="-34"/>
            </a:endParaRP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ECFC00-4871-44E0-A77A-503924AF118C}" type="slidenum">
              <a:rPr lang="th-TH">
                <a:solidFill>
                  <a:prstClr val="black"/>
                </a:solidFill>
              </a:rPr>
              <a:pPr>
                <a:defRPr/>
              </a:pPr>
              <a:t>57</a:t>
            </a:fld>
            <a:endParaRPr lang="th-TH">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800" smtClean="0">
                <a:cs typeface="Cordia New" pitchFamily="34" charset="-34"/>
              </a:rPr>
              <a:t>Con las formas no personales del verbo creamos lo que se llaman </a:t>
            </a:r>
            <a:r>
              <a:rPr lang="es-ES" sz="1800" b="1" u="sng" smtClean="0">
                <a:cs typeface="Cordia New" pitchFamily="34" charset="-34"/>
              </a:rPr>
              <a:t>perífrasis</a:t>
            </a:r>
            <a:r>
              <a:rPr lang="es-ES" sz="1800" smtClean="0">
                <a:cs typeface="Cordia New" pitchFamily="34" charset="-34"/>
              </a:rPr>
              <a:t>:</a:t>
            </a:r>
            <a:endParaRPr lang="en-US" sz="1800" smtClean="0">
              <a:cs typeface="Cordia New" pitchFamily="34" charset="-34"/>
            </a:endParaRPr>
          </a:p>
          <a:p>
            <a:pPr eaLnBrk="1" hangingPunct="1">
              <a:spcBef>
                <a:spcPct val="0"/>
              </a:spcBef>
            </a:pPr>
            <a:r>
              <a:rPr lang="es-ES" sz="1800" smtClean="0">
                <a:cs typeface="Cordia New" pitchFamily="34" charset="-34"/>
              </a:rPr>
              <a:t> La perífrasis es la unión de dos verbos, el verbo auxiliar, que va conjugado, y el otro verbo conjugado. Por ejemplo:</a:t>
            </a:r>
            <a:endParaRPr lang="en-US" sz="1800" smtClean="0">
              <a:cs typeface="Cordia New" pitchFamily="34" charset="-34"/>
            </a:endParaRPr>
          </a:p>
          <a:p>
            <a:pPr eaLnBrk="1" hangingPunct="1">
              <a:spcBef>
                <a:spcPct val="0"/>
              </a:spcBef>
            </a:pPr>
            <a:r>
              <a:rPr lang="es-ES" sz="1800" smtClean="0">
                <a:cs typeface="Cordia New" pitchFamily="34" charset="-34"/>
              </a:rPr>
              <a:t>“¿Puedes borrar? Es una </a:t>
            </a:r>
            <a:r>
              <a:rPr lang="es-ES" sz="1800" b="1" smtClean="0">
                <a:cs typeface="Cordia New" pitchFamily="34" charset="-34"/>
              </a:rPr>
              <a:t>perífrasis de infinitivo</a:t>
            </a:r>
            <a:r>
              <a:rPr lang="es-ES" sz="1800" smtClean="0">
                <a:cs typeface="Cordia New" pitchFamily="34" charset="-34"/>
              </a:rPr>
              <a:t>: Unimos el verbo auxiliar PODER a otro verbo BORRAR. </a:t>
            </a:r>
            <a:endParaRPr lang="en-US" sz="1800" smtClean="0">
              <a:cs typeface="Cordia New" pitchFamily="34" charset="-34"/>
            </a:endParaRPr>
          </a:p>
          <a:p>
            <a:pPr eaLnBrk="1" hangingPunct="1">
              <a:spcBef>
                <a:spcPct val="0"/>
              </a:spcBef>
            </a:pPr>
            <a:endParaRPr lang="th-TH" sz="180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B4C5F-50B5-414A-A81D-FC251D91A6EB}" type="slidenum">
              <a:rPr lang="th-TH" smtClean="0"/>
              <a:pPr fontAlgn="base">
                <a:spcBef>
                  <a:spcPct val="0"/>
                </a:spcBef>
                <a:spcAft>
                  <a:spcPct val="0"/>
                </a:spcAft>
                <a:defRPr/>
              </a:pPr>
              <a:t>68</a:t>
            </a:fld>
            <a:endParaRPr lang="th-TH"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800" smtClean="0">
                <a:cs typeface="Cordia New" pitchFamily="34" charset="-34"/>
              </a:rPr>
              <a:t>¿Qué están haciendo las personas sentadas en el banco?</a:t>
            </a:r>
            <a:endParaRPr lang="th-TH" sz="180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6871A-EC8D-4D9C-90E3-8557419D479A}" type="slidenum">
              <a:rPr lang="th-TH" smtClean="0"/>
              <a:pPr fontAlgn="base">
                <a:spcBef>
                  <a:spcPct val="0"/>
                </a:spcBef>
                <a:spcAft>
                  <a:spcPct val="0"/>
                </a:spcAft>
                <a:defRPr/>
              </a:pPr>
              <a:t>73</a:t>
            </a:fld>
            <a:endParaRPr lang="th-T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31</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32</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BE4530-EE1A-4B0C-9A65-FA87D40C0A60}" type="slidenum">
              <a:rPr lang="en-GB">
                <a:solidFill>
                  <a:prstClr val="black"/>
                </a:solidFill>
              </a:rPr>
              <a:pPr eaLnBrk="1" hangingPunct="1"/>
              <a:t>33</a:t>
            </a:fld>
            <a:endParaRPr lang="en-GB">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smtClean="0">
                <a:latin typeface="Arial" pitchFamily="34" charset="0"/>
              </a:rPr>
              <a:t>Now work through each question and possible answers, getting them to note their responses.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BEDC20-FCB2-4910-8C18-121A06E49A81}"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xmlns="" val="95931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39809781-A30B-46F1-B57B-8D105CF2585F}" type="slidenum">
              <a:rPr lang="en-US" altLang="es-ES" sz="1200">
                <a:solidFill>
                  <a:prstClr val="black"/>
                </a:solidFill>
              </a:rPr>
              <a:pPr eaLnBrk="1" hangingPunct="1"/>
              <a:t>38</a:t>
            </a:fld>
            <a:endParaRPr lang="en-US" altLang="es-ES" sz="120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489BEA70-DFF7-4909-8A1B-31CAB10663EC}" type="slidenum">
              <a:rPr lang="en-US" altLang="es-ES" sz="1200">
                <a:solidFill>
                  <a:prstClr val="black"/>
                </a:solidFill>
              </a:rPr>
              <a:pPr eaLnBrk="1" hangingPunct="1"/>
              <a:t>39</a:t>
            </a:fld>
            <a:endParaRPr lang="en-US" altLang="es-ES" sz="1200">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1485AFDE-A8C4-47C8-8766-9708D9864038}" type="slidenum">
              <a:rPr lang="en-US" altLang="es-ES" sz="1200">
                <a:solidFill>
                  <a:prstClr val="black"/>
                </a:solidFill>
              </a:rPr>
              <a:pPr eaLnBrk="1" hangingPunct="1"/>
              <a:t>40</a:t>
            </a:fld>
            <a:endParaRPr lang="en-US" altLang="es-ES" sz="1200">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0B449F9D-B728-4ED7-9AF9-785D78C65A4C}" type="slidenum">
              <a:rPr lang="en-US" altLang="zh-CN"/>
              <a:pPr>
                <a:defRPr/>
              </a:pPr>
              <a:t>‹Nº›</a:t>
            </a:fld>
            <a:endParaRPr lang="en-US" altLang="zh-CN"/>
          </a:p>
        </p:txBody>
      </p:sp>
    </p:spTree>
    <p:extLst>
      <p:ext uri="{BB962C8B-B14F-4D97-AF65-F5344CB8AC3E}">
        <p14:creationId xmlns:p14="http://schemas.microsoft.com/office/powerpoint/2010/main" xmlns="" val="102123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92100"/>
            <a:ext cx="2057400" cy="5730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292100"/>
            <a:ext cx="6019800"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2A074ED9-5EEF-4F94-B3DE-6340AF771A2C}" type="slidenum">
              <a:rPr lang="en-US" altLang="zh-CN"/>
              <a:pPr>
                <a:defRPr/>
              </a:pPr>
              <a:t>‹Nº›</a:t>
            </a:fld>
            <a:endParaRPr lang="en-US" altLang="zh-CN"/>
          </a:p>
        </p:txBody>
      </p:sp>
    </p:spTree>
    <p:extLst>
      <p:ext uri="{BB962C8B-B14F-4D97-AF65-F5344CB8AC3E}">
        <p14:creationId xmlns:p14="http://schemas.microsoft.com/office/powerpoint/2010/main" xmlns="" val="3532514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E2F8338-E363-4094-AB75-1CA68E8E675E}" type="datetimeFigureOut">
              <a:rPr lang="th-TH">
                <a:solidFill>
                  <a:srgbClr val="DBF5F9">
                    <a:shade val="90000"/>
                  </a:srgbClr>
                </a:solidFill>
              </a:rPr>
              <a:pPr>
                <a:defRPr/>
              </a:pPr>
              <a:t>04/12/59</a:t>
            </a:fld>
            <a:endParaRPr lang="th-TH">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th-TH">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617423D2-DD11-4457-800C-9D438C4899D8}" type="slidenum">
              <a:rPr lang="th-TH">
                <a:solidFill>
                  <a:srgbClr val="DBF5F9">
                    <a:shade val="90000"/>
                  </a:srgbClr>
                </a:solidFill>
              </a:rPr>
              <a:pPr>
                <a:defRPr/>
              </a:pPr>
              <a:t>‹Nº›</a:t>
            </a:fld>
            <a:endParaRPr lang="th-TH">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0253E4B-E266-4D64-961D-0CB7CA775D41}" type="datetimeFigureOut">
              <a:rPr lang="th-TH">
                <a:solidFill>
                  <a:srgbClr val="04617B">
                    <a:shade val="90000"/>
                  </a:srgbClr>
                </a:solidFill>
              </a:rPr>
              <a:pPr>
                <a:defRPr/>
              </a:pPr>
              <a:t>04/12/59</a:t>
            </a:fld>
            <a:endParaRPr lang="th-TH">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CF3412D-CE78-491A-A4C9-959C3F8978C2}"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D2C0BF-B6A3-453C-805A-3FDD003E7BDD}" type="datetimeFigureOut">
              <a:rPr lang="th-TH">
                <a:solidFill>
                  <a:srgbClr val="DBF5F9">
                    <a:shade val="90000"/>
                  </a:srgbClr>
                </a:solidFill>
              </a:rPr>
              <a:pPr>
                <a:defRPr/>
              </a:pPr>
              <a:t>04/12/59</a:t>
            </a:fld>
            <a:endParaRPr lang="th-TH">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th-TH">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85DDE6A-B98C-41C9-BC1A-F9C2FC2C01D1}" type="slidenum">
              <a:rPr lang="th-TH">
                <a:solidFill>
                  <a:srgbClr val="DBF5F9">
                    <a:shade val="90000"/>
                  </a:srgbClr>
                </a:solidFill>
              </a:rPr>
              <a:pPr>
                <a:defRPr/>
              </a:pPr>
              <a:t>‹Nº›</a:t>
            </a:fld>
            <a:endParaRPr lang="th-TH">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437AE80-CF13-44EA-B077-A67F81E04493}" type="datetimeFigureOut">
              <a:rPr lang="th-TH">
                <a:solidFill>
                  <a:srgbClr val="04617B">
                    <a:shade val="90000"/>
                  </a:srgbClr>
                </a:solidFill>
              </a:rPr>
              <a:pPr>
                <a:defRPr/>
              </a:pPr>
              <a:t>04/12/59</a:t>
            </a:fld>
            <a:endParaRPr lang="th-TH">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8F44EABC-A2F3-46C2-A54D-22C5D012C8E2}"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7CC9156-9245-4FF2-B7A9-538ABEA2F7BC}" type="datetimeFigureOut">
              <a:rPr lang="th-TH">
                <a:solidFill>
                  <a:srgbClr val="04617B">
                    <a:shade val="90000"/>
                  </a:srgbClr>
                </a:solidFill>
              </a:rPr>
              <a:pPr>
                <a:defRPr/>
              </a:pPr>
              <a:t>04/12/59</a:t>
            </a:fld>
            <a:endParaRPr lang="th-TH">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0A36DC9-936B-4D39-8EB2-18F8669F1BFF}"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94E7FCB-A487-43FF-9C91-9A3A886F8F07}" type="datetimeFigureOut">
              <a:rPr lang="th-TH">
                <a:solidFill>
                  <a:srgbClr val="04617B">
                    <a:shade val="90000"/>
                  </a:srgbClr>
                </a:solidFill>
              </a:rPr>
              <a:pPr>
                <a:defRPr/>
              </a:pPr>
              <a:t>04/12/59</a:t>
            </a:fld>
            <a:endParaRPr lang="th-TH">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C001D3D-EB5A-4DA0-AB7F-4BC406F4FD2B}"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144F3CE-3A1D-4B89-A9AB-F46CEA56F3DC}" type="datetimeFigureOut">
              <a:rPr lang="th-TH">
                <a:solidFill>
                  <a:srgbClr val="04617B">
                    <a:shade val="90000"/>
                  </a:srgbClr>
                </a:solidFill>
              </a:rPr>
              <a:pPr>
                <a:defRPr/>
              </a:pPr>
              <a:t>04/12/59</a:t>
            </a:fld>
            <a:endParaRPr lang="th-TH">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309426C-A29A-472D-A218-1EB030B9EE41}"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1E3B068-F1B6-43FE-B4D6-5F9CEC00E81E}" type="datetimeFigureOut">
              <a:rPr lang="th-TH">
                <a:solidFill>
                  <a:srgbClr val="04617B">
                    <a:shade val="90000"/>
                  </a:srgbClr>
                </a:solidFill>
              </a:rPr>
              <a:pPr>
                <a:defRPr/>
              </a:pPr>
              <a:t>04/12/59</a:t>
            </a:fld>
            <a:endParaRPr lang="th-TH">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574B7D0-116A-41EE-9775-24078DB0ADFD}"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endParaRPr>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cs typeface="Arial" charset="0"/>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38E1467-C9BA-47F7-BF46-48E9D85FEF7E}" type="datetimeFigureOut">
              <a:rPr lang="th-TH">
                <a:solidFill>
                  <a:srgbClr val="04617B">
                    <a:shade val="90000"/>
                  </a:srgbClr>
                </a:solidFill>
              </a:rPr>
              <a:pPr>
                <a:defRPr/>
              </a:pPr>
              <a:t>04/12/59</a:t>
            </a:fld>
            <a:endParaRPr lang="th-TH">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E1D382A-6215-4ABC-BCDC-1E580C59D02E}"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C8950B1-7AA2-4F86-84CA-1286480708D2}" type="datetimeFigureOut">
              <a:rPr lang="th-TH">
                <a:solidFill>
                  <a:srgbClr val="04617B">
                    <a:shade val="90000"/>
                  </a:srgbClr>
                </a:solidFill>
              </a:rPr>
              <a:pPr>
                <a:defRPr/>
              </a:pPr>
              <a:t>04/12/59</a:t>
            </a:fld>
            <a:endParaRPr lang="th-TH">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0DDA6C9-6F95-4D1C-8960-1EDBD23881D4}"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BCB75AA-405F-4A29-A0A3-E98C577C4EAB}" type="datetimeFigureOut">
              <a:rPr lang="th-TH">
                <a:solidFill>
                  <a:srgbClr val="04617B">
                    <a:shade val="90000"/>
                  </a:srgbClr>
                </a:solidFill>
              </a:rPr>
              <a:pPr>
                <a:defRPr/>
              </a:pPr>
              <a:t>04/12/59</a:t>
            </a:fld>
            <a:endParaRPr lang="th-TH">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th-TH">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DE660DD-CF3A-4BEC-978F-CC042BFAA89D}" type="slidenum">
              <a:rPr lang="th-TH">
                <a:solidFill>
                  <a:srgbClr val="04617B">
                    <a:shade val="90000"/>
                  </a:srgbClr>
                </a:solidFill>
              </a:rPr>
              <a:pPr>
                <a:defRPr/>
              </a:pPr>
              <a:t>‹Nº›</a:t>
            </a:fld>
            <a:endParaRPr lang="th-TH">
              <a:solidFill>
                <a:srgbClr val="04617B">
                  <a:shade val="90000"/>
                </a:srgb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E6D5EA-1A54-43FE-9C13-A9DBFB83CFC5}"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159817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7719D-C78E-419B-91EB-DA3A47776CDD}" type="datetimeFigureOut">
              <a:rPr lang="es-ES">
                <a:solidFill>
                  <a:prstClr val="black">
                    <a:tint val="75000"/>
                  </a:prstClr>
                </a:solidFill>
              </a:rPr>
              <a:pPr/>
              <a:t>04/12/2016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04C35C8-6E0D-493E-AB7D-418324211429}" type="slidenum">
              <a:rPr lang="es-ES">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CEF1D-943B-4AC1-86A2-F0760F2229CE}"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22671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F755E8-65EB-423C-A1AE-E1C113E8276F}"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382250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5175E8-64BB-456F-9226-6E257491EA3D}"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99867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F65192-8730-437E-A299-F7ACF4EAEC53}"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116424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1DB6C5-DAF0-44F4-983D-C1B05A5EDD4F}"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744471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14ACAF-4A5D-48C5-9520-EDFEA4B62F30}"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9751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1F2CBD-DF39-4132-AC8C-F49B6DC4FAF7}"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32092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C78D2D-66D7-4612-A82C-76865D6ECFBB}"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596250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6A0B5-DC59-4C63-89E1-96288599003F}"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243221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26C58D-2F79-4E4E-8861-BE05DF922DFD}"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2438479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E894CD-DA1E-4622-94A6-05247A75178A}"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46693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C46280-D98D-4BDE-AC52-56BA231BC0A8}"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1760046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3067D-7B2B-4E9B-9CF7-58F8CEE6E838}"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3847217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281B83-DEAE-42E0-BEEB-66F47F2422BD}"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3707689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53E099-CC16-4EB9-AC67-14CF5FA8D9EE}"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1751515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5342A9-3312-47E4-84AF-0B0A986CFE20}"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159146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08A386-D6E0-4BB2-B15F-C6AB69C80975}"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37995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91CB1-A80D-4881-8C3A-E03B8B99EEA4}"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3235056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42731-F64A-4859-9B8C-1574A4B44370}"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2238294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863D70-1A2C-4487-A60E-A86B04B95026}"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1019233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D42675-1BAE-49E0-8D33-5A3E1373189B}" type="slidenum">
              <a:rPr lang="en-GB" altLang="es-ES">
                <a:solidFill>
                  <a:srgbClr val="000000"/>
                </a:solidFill>
              </a:rPr>
              <a:pPr>
                <a:defRPr/>
              </a:pPr>
              <a:t>‹Nº›</a:t>
            </a:fld>
            <a:endParaRPr lang="en-GB" altLang="es-ES">
              <a:solidFill>
                <a:srgbClr val="000000"/>
              </a:solidFill>
            </a:endParaRPr>
          </a:p>
        </p:txBody>
      </p:sp>
    </p:spTree>
    <p:extLst>
      <p:ext uri="{BB962C8B-B14F-4D97-AF65-F5344CB8AC3E}">
        <p14:creationId xmlns:p14="http://schemas.microsoft.com/office/powerpoint/2010/main" xmlns="" val="3082990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12661-F242-4A7B-ADDE-7D2368D32606}"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84953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37A4D9-8FCB-4B86-B74D-82A36F7EA1D6}"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383323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A7D3B8-71ED-4080-BAE7-88D671CE8498}"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1420825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7F6494-9C20-4F03-9811-2A8D180099E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1531830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B81AFD-3A0B-4DC7-B2B2-611948C456DF}"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4139909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B6438A-1A5A-4693-A3C9-9996EBAD7CB2}"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373965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50782-7B53-4B5F-9751-332F995698E9}"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666546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BEFA0D-08E1-4BC4-8F46-A72F1223B2B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2490697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0F35B-484E-4B08-99CB-D3EB527B051A}"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3952766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72AAF4-A501-4B1D-9F8A-9E06A039CE28}"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3396259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E9CA9C-4946-4215-8A8D-06DBEE67265F}"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xmlns="" val="1193497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36513" y="6191250"/>
            <a:ext cx="9144000" cy="333375"/>
            <a:chOff x="22" y="4020"/>
            <a:chExt cx="5760" cy="210"/>
          </a:xfrm>
        </p:grpSpPr>
        <p:sp>
          <p:nvSpPr>
            <p:cNvPr id="5" name="AutoShape 5"/>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6" name="AutoShape 6"/>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7" name="AutoShape 7"/>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8" name="AutoShape 8"/>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9" name="AutoShape 9"/>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 name="AutoShape 10"/>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1" name="AutoShape 11"/>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2" name="AutoShape 12"/>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3" name="AutoShape 13"/>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4" name="AutoShape 14"/>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5" name="AutoShape 15"/>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6" name="AutoShape 16"/>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7" name="AutoShape 17"/>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8" name="AutoShape 18"/>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9" name="AutoShape 19"/>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0" name="AutoShape 20"/>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1" name="AutoShape 21"/>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2" name="AutoShape 22"/>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3" name="AutoShape 23"/>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4" name="AutoShape 24"/>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5" name="AutoShape 25"/>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6" name="AutoShape 26"/>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7" name="AutoShape 27"/>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28" name="AutoShape 28"/>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grpSp>
      <p:grpSp>
        <p:nvGrpSpPr>
          <p:cNvPr id="29" name="Group 29"/>
          <p:cNvGrpSpPr>
            <a:grpSpLocks/>
          </p:cNvGrpSpPr>
          <p:nvPr userDrawn="1"/>
        </p:nvGrpSpPr>
        <p:grpSpPr bwMode="auto">
          <a:xfrm>
            <a:off x="36513" y="123825"/>
            <a:ext cx="9144000" cy="333375"/>
            <a:chOff x="22" y="4020"/>
            <a:chExt cx="5760" cy="210"/>
          </a:xfrm>
        </p:grpSpPr>
        <p:sp>
          <p:nvSpPr>
            <p:cNvPr id="30" name="AutoShape 30"/>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1" name="AutoShape 31"/>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2" name="AutoShape 32"/>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3" name="AutoShape 33"/>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4" name="AutoShape 34"/>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5" name="AutoShape 35"/>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6" name="AutoShape 36"/>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7" name="AutoShape 37"/>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8" name="AutoShape 38"/>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39" name="AutoShape 39"/>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0" name="AutoShape 40"/>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1" name="AutoShape 41"/>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2" name="AutoShape 42"/>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3" name="AutoShape 43"/>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4" name="AutoShape 44"/>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5" name="AutoShape 45"/>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6" name="AutoShape 46"/>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7" name="AutoShape 47"/>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8" name="AutoShape 48"/>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49" name="AutoShape 49"/>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50" name="AutoShape 50"/>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51" name="AutoShape 51"/>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52" name="AutoShape 52"/>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53" name="AutoShape 53"/>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grpSp>
      <p:sp>
        <p:nvSpPr>
          <p:cNvPr id="54" name="Text Box 54"/>
          <p:cNvSpPr txBox="1">
            <a:spLocks noChangeArrowheads="1"/>
          </p:cNvSpPr>
          <p:nvPr userDrawn="1"/>
        </p:nvSpPr>
        <p:spPr bwMode="auto">
          <a:xfrm>
            <a:off x="0" y="6553200"/>
            <a:ext cx="9328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r>
              <a:rPr lang="en-GB" altLang="es-ES" sz="1800" smtClean="0">
                <a:solidFill>
                  <a:srgbClr val="FFFF00"/>
                </a:solidFill>
                <a:latin typeface="Courier New" pitchFamily="49" charset="0"/>
              </a:rPr>
              <a:t>&gt;&gt;	0     &gt;&gt;	1     &gt;&gt; 	2     &gt;&gt; 	3     &gt;&gt; 	4   &gt;&gt;	</a:t>
            </a:r>
            <a:endParaRPr lang="en-US" altLang="es-ES" sz="1800" smtClean="0">
              <a:solidFill>
                <a:srgbClr val="FFFF00"/>
              </a:solidFill>
              <a:latin typeface="Courier New" pitchFamily="49" charset="0"/>
            </a:endParaRPr>
          </a:p>
        </p:txBody>
      </p:sp>
      <p:sp>
        <p:nvSpPr>
          <p:cNvPr id="106498" name="Rectangle 2"/>
          <p:cNvSpPr>
            <a:spLocks noGrp="1" noChangeArrowheads="1"/>
          </p:cNvSpPr>
          <p:nvPr>
            <p:ph type="ctrTitle"/>
          </p:nvPr>
        </p:nvSpPr>
        <p:spPr>
          <a:xfrm>
            <a:off x="685800" y="2130425"/>
            <a:ext cx="7772400" cy="1470025"/>
          </a:xfrm>
        </p:spPr>
        <p:txBody>
          <a:bodyPr/>
          <a:lstStyle>
            <a:lvl1pPr>
              <a:defRPr sz="5400"/>
            </a:lvl1pPr>
          </a:lstStyle>
          <a:p>
            <a:pPr lvl="0"/>
            <a:r>
              <a:rPr lang="en-US" noProof="0" smtClean="0"/>
              <a:t>Click to edit Master title style</a:t>
            </a:r>
          </a:p>
        </p:txBody>
      </p:sp>
      <p:sp>
        <p:nvSpPr>
          <p:cNvPr id="1064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xmlns="" val="812037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694781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48534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943921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38183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205463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9155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653224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84074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520187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576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49275"/>
            <a:ext cx="6019800"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4069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773238"/>
            <a:ext cx="8229600" cy="4352925"/>
          </a:xfrm>
        </p:spPr>
        <p:txBody>
          <a:bodyPr/>
          <a:lstStyle/>
          <a:p>
            <a:pPr lvl="0"/>
            <a:endParaRPr lang="en-GB" noProof="0" smtClean="0"/>
          </a:p>
        </p:txBody>
      </p:sp>
    </p:spTree>
    <p:extLst>
      <p:ext uri="{BB962C8B-B14F-4D97-AF65-F5344CB8AC3E}">
        <p14:creationId xmlns:p14="http://schemas.microsoft.com/office/powerpoint/2010/main" xmlns="" val="2727276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191600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7A3F253-6E2F-451D-ABD1-3BFA463CF94E}"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79E1DAB-2BE7-432A-8800-D407DAAF7F1F}" type="slidenum">
              <a:rPr lang="en-GB"/>
              <a:pPr>
                <a:defRPr/>
              </a:pPr>
              <a:t>‹Nº›</a:t>
            </a:fld>
            <a:endParaRPr lang="en-GB"/>
          </a:p>
        </p:txBody>
      </p:sp>
    </p:spTree>
    <p:extLst>
      <p:ext uri="{BB962C8B-B14F-4D97-AF65-F5344CB8AC3E}">
        <p14:creationId xmlns:p14="http://schemas.microsoft.com/office/powerpoint/2010/main" xmlns="" val="2285552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A1AE34F-CB40-43CB-B4B7-D0B375780996}"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6DDAE8A-6BC1-45E1-B047-186E8128B3A7}" type="slidenum">
              <a:rPr lang="en-GB"/>
              <a:pPr>
                <a:defRPr/>
              </a:pPr>
              <a:t>‹Nº›</a:t>
            </a:fld>
            <a:endParaRPr lang="en-GB"/>
          </a:p>
        </p:txBody>
      </p:sp>
    </p:spTree>
    <p:extLst>
      <p:ext uri="{BB962C8B-B14F-4D97-AF65-F5344CB8AC3E}">
        <p14:creationId xmlns:p14="http://schemas.microsoft.com/office/powerpoint/2010/main" xmlns="" val="128740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1207732-1763-4536-8E8F-5B37805A2C85}"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9C4ED3B-8490-4EED-B03E-3DECCC38E9F1}" type="slidenum">
              <a:rPr lang="en-GB"/>
              <a:pPr>
                <a:defRPr/>
              </a:pPr>
              <a:t>‹Nº›</a:t>
            </a:fld>
            <a:endParaRPr lang="en-GB"/>
          </a:p>
        </p:txBody>
      </p:sp>
    </p:spTree>
    <p:extLst>
      <p:ext uri="{BB962C8B-B14F-4D97-AF65-F5344CB8AC3E}">
        <p14:creationId xmlns:p14="http://schemas.microsoft.com/office/powerpoint/2010/main" xmlns="" val="2917777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DE533DF-FD67-44C2-A60A-89C9B7ECC73A}" type="datetimeFigureOut">
              <a:rPr lang="en-GB"/>
              <a:pPr>
                <a:defRPr/>
              </a:pPr>
              <a:t>04/12/2016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870F9B6-17EA-4B67-8F48-BDE05F727D8A}" type="slidenum">
              <a:rPr lang="en-GB"/>
              <a:pPr>
                <a:defRPr/>
              </a:pPr>
              <a:t>‹Nº›</a:t>
            </a:fld>
            <a:endParaRPr lang="en-GB"/>
          </a:p>
        </p:txBody>
      </p:sp>
    </p:spTree>
    <p:extLst>
      <p:ext uri="{BB962C8B-B14F-4D97-AF65-F5344CB8AC3E}">
        <p14:creationId xmlns:p14="http://schemas.microsoft.com/office/powerpoint/2010/main" xmlns="" val="19805347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6C2D761-2C45-494D-8559-2FFB14A3432A}" type="datetimeFigureOut">
              <a:rPr lang="en-GB"/>
              <a:pPr>
                <a:defRPr/>
              </a:pPr>
              <a:t>04/12/2016</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BC31B18-70D0-4DA9-A847-90BFF530AD82}" type="slidenum">
              <a:rPr lang="en-GB"/>
              <a:pPr>
                <a:defRPr/>
              </a:pPr>
              <a:t>‹Nº›</a:t>
            </a:fld>
            <a:endParaRPr lang="en-GB"/>
          </a:p>
        </p:txBody>
      </p:sp>
    </p:spTree>
    <p:extLst>
      <p:ext uri="{BB962C8B-B14F-4D97-AF65-F5344CB8AC3E}">
        <p14:creationId xmlns:p14="http://schemas.microsoft.com/office/powerpoint/2010/main" xmlns="" val="3040849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F25084-F780-428B-88FB-EC540CD94C45}" type="datetimeFigureOut">
              <a:rPr lang="en-GB"/>
              <a:pPr>
                <a:defRPr/>
              </a:pPr>
              <a:t>04/12/2016</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5F4990F-5597-4B54-B6E5-912A87C156A6}" type="slidenum">
              <a:rPr lang="en-GB"/>
              <a:pPr>
                <a:defRPr/>
              </a:pPr>
              <a:t>‹Nº›</a:t>
            </a:fld>
            <a:endParaRPr lang="en-GB"/>
          </a:p>
        </p:txBody>
      </p:sp>
    </p:spTree>
    <p:extLst>
      <p:ext uri="{BB962C8B-B14F-4D97-AF65-F5344CB8AC3E}">
        <p14:creationId xmlns:p14="http://schemas.microsoft.com/office/powerpoint/2010/main" xmlns="" val="1524589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403B18E-99FA-42AD-BAFA-536CABFB16E8}" type="datetimeFigureOut">
              <a:rPr lang="en-GB"/>
              <a:pPr>
                <a:defRPr/>
              </a:pPr>
              <a:t>04/12/2016</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693BABD-F712-47C4-B935-DFBEF5F3CC41}" type="slidenum">
              <a:rPr lang="en-GB"/>
              <a:pPr>
                <a:defRPr/>
              </a:pPr>
              <a:t>‹Nº›</a:t>
            </a:fld>
            <a:endParaRPr lang="en-GB"/>
          </a:p>
        </p:txBody>
      </p:sp>
    </p:spTree>
    <p:extLst>
      <p:ext uri="{BB962C8B-B14F-4D97-AF65-F5344CB8AC3E}">
        <p14:creationId xmlns:p14="http://schemas.microsoft.com/office/powerpoint/2010/main" xmlns="" val="3818230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2613AFC-5537-4932-92C6-5520773A2FB8}" type="datetimeFigureOut">
              <a:rPr lang="en-GB"/>
              <a:pPr>
                <a:defRPr/>
              </a:pPr>
              <a:t>04/12/2016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2BB2338-BF2C-4DBC-B33D-0D1432A7355C}" type="slidenum">
              <a:rPr lang="en-GB"/>
              <a:pPr>
                <a:defRPr/>
              </a:pPr>
              <a:t>‹Nº›</a:t>
            </a:fld>
            <a:endParaRPr lang="en-GB"/>
          </a:p>
        </p:txBody>
      </p:sp>
    </p:spTree>
    <p:extLst>
      <p:ext uri="{BB962C8B-B14F-4D97-AF65-F5344CB8AC3E}">
        <p14:creationId xmlns:p14="http://schemas.microsoft.com/office/powerpoint/2010/main" xmlns="" val="662601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D7E3E2A-FC2E-45FE-AA92-33CFF6D7BB89}" type="datetimeFigureOut">
              <a:rPr lang="en-GB"/>
              <a:pPr>
                <a:defRPr/>
              </a:pPr>
              <a:t>04/12/2016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9565B46-123D-48B6-8B38-3D5FBC4764AB}" type="slidenum">
              <a:rPr lang="en-GB"/>
              <a:pPr>
                <a:defRPr/>
              </a:pPr>
              <a:t>‹Nº›</a:t>
            </a:fld>
            <a:endParaRPr lang="en-GB"/>
          </a:p>
        </p:txBody>
      </p:sp>
    </p:spTree>
    <p:extLst>
      <p:ext uri="{BB962C8B-B14F-4D97-AF65-F5344CB8AC3E}">
        <p14:creationId xmlns:p14="http://schemas.microsoft.com/office/powerpoint/2010/main" xmlns="" val="3699064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517B522-40FD-468E-BF7A-E9F50E5D8CBF}"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2D96047-0F06-4B44-BC30-4417247E4502}" type="slidenum">
              <a:rPr lang="en-GB"/>
              <a:pPr>
                <a:defRPr/>
              </a:pPr>
              <a:t>‹Nº›</a:t>
            </a:fld>
            <a:endParaRPr lang="en-GB"/>
          </a:p>
        </p:txBody>
      </p:sp>
    </p:spTree>
    <p:extLst>
      <p:ext uri="{BB962C8B-B14F-4D97-AF65-F5344CB8AC3E}">
        <p14:creationId xmlns:p14="http://schemas.microsoft.com/office/powerpoint/2010/main" xmlns="" val="39370341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2F22581-3B56-46BA-BD92-C66FB0392342}"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8158AA3-55A6-42DC-842B-37C6B68AFD18}" type="slidenum">
              <a:rPr lang="en-GB"/>
              <a:pPr>
                <a:defRPr/>
              </a:pPr>
              <a:t>‹Nº›</a:t>
            </a:fld>
            <a:endParaRPr lang="en-GB"/>
          </a:p>
        </p:txBody>
      </p:sp>
    </p:spTree>
    <p:extLst>
      <p:ext uri="{BB962C8B-B14F-4D97-AF65-F5344CB8AC3E}">
        <p14:creationId xmlns:p14="http://schemas.microsoft.com/office/powerpoint/2010/main" xmlns="" val="563935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429F339-7A52-42A4-835B-4F34CD7AEB75}"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DF54E26-AAAA-4F11-92DA-2C621C4FEA2D}" type="slidenum">
              <a:rPr lang="en-GB"/>
              <a:pPr>
                <a:defRPr/>
              </a:pPr>
              <a:t>‹Nº›</a:t>
            </a:fld>
            <a:endParaRPr lang="en-GB"/>
          </a:p>
        </p:txBody>
      </p:sp>
    </p:spTree>
    <p:extLst>
      <p:ext uri="{BB962C8B-B14F-4D97-AF65-F5344CB8AC3E}">
        <p14:creationId xmlns:p14="http://schemas.microsoft.com/office/powerpoint/2010/main" xmlns="" val="419766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DAF88E6-0D24-4F4D-BF12-C551DE2D7D05}"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4C69D95-6329-488E-86FD-D5077999A54C}" type="slidenum">
              <a:rPr lang="en-GB"/>
              <a:pPr>
                <a:defRPr/>
              </a:pPr>
              <a:t>‹Nº›</a:t>
            </a:fld>
            <a:endParaRPr lang="en-GB"/>
          </a:p>
        </p:txBody>
      </p:sp>
    </p:spTree>
    <p:extLst>
      <p:ext uri="{BB962C8B-B14F-4D97-AF65-F5344CB8AC3E}">
        <p14:creationId xmlns:p14="http://schemas.microsoft.com/office/powerpoint/2010/main" xmlns="" val="30160894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6C582BC-E902-4FB8-9EF5-83D9F866C6D9}"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BC7D00-1CFF-411E-BC61-E0B8A31EE1EE}" type="slidenum">
              <a:rPr lang="en-GB"/>
              <a:pPr>
                <a:defRPr/>
              </a:pPr>
              <a:t>‹Nº›</a:t>
            </a:fld>
            <a:endParaRPr lang="en-GB"/>
          </a:p>
        </p:txBody>
      </p:sp>
    </p:spTree>
    <p:extLst>
      <p:ext uri="{BB962C8B-B14F-4D97-AF65-F5344CB8AC3E}">
        <p14:creationId xmlns:p14="http://schemas.microsoft.com/office/powerpoint/2010/main" xmlns="" val="3294653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91EABCF-2B81-451E-AA5D-9A21AB28975B}" type="datetimeFigureOut">
              <a:rPr lang="en-GB"/>
              <a:pPr>
                <a:defRPr/>
              </a:pPr>
              <a:t>04/12/2016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1B86C69-56F5-47F2-902B-6E1C278F8DEC}" type="slidenum">
              <a:rPr lang="en-GB"/>
              <a:pPr>
                <a:defRPr/>
              </a:pPr>
              <a:t>‹Nº›</a:t>
            </a:fld>
            <a:endParaRPr lang="en-GB"/>
          </a:p>
        </p:txBody>
      </p:sp>
    </p:spTree>
    <p:extLst>
      <p:ext uri="{BB962C8B-B14F-4D97-AF65-F5344CB8AC3E}">
        <p14:creationId xmlns:p14="http://schemas.microsoft.com/office/powerpoint/2010/main" xmlns="" val="2957185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4016161-B4D3-4D0D-B1CA-EA74BE46C7AD}" type="datetimeFigureOut">
              <a:rPr lang="en-GB"/>
              <a:pPr>
                <a:defRPr/>
              </a:pPr>
              <a:t>04/12/2016</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BA9892C-1E9C-4058-B9A7-C9CFEBDCF73A}" type="slidenum">
              <a:rPr lang="en-GB"/>
              <a:pPr>
                <a:defRPr/>
              </a:pPr>
              <a:t>‹Nº›</a:t>
            </a:fld>
            <a:endParaRPr lang="en-GB"/>
          </a:p>
        </p:txBody>
      </p:sp>
    </p:spTree>
    <p:extLst>
      <p:ext uri="{BB962C8B-B14F-4D97-AF65-F5344CB8AC3E}">
        <p14:creationId xmlns:p14="http://schemas.microsoft.com/office/powerpoint/2010/main" xmlns="" val="3540919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CF0B78E-06B7-4D92-AAF5-ABAA4BDBA9FB}" type="datetimeFigureOut">
              <a:rPr lang="en-GB"/>
              <a:pPr>
                <a:defRPr/>
              </a:pPr>
              <a:t>04/12/2016</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C9B7B31-2B2E-45EE-94FB-716633C80C08}" type="slidenum">
              <a:rPr lang="en-GB"/>
              <a:pPr>
                <a:defRPr/>
              </a:pPr>
              <a:t>‹Nº›</a:t>
            </a:fld>
            <a:endParaRPr lang="en-GB"/>
          </a:p>
        </p:txBody>
      </p:sp>
    </p:spTree>
    <p:extLst>
      <p:ext uri="{BB962C8B-B14F-4D97-AF65-F5344CB8AC3E}">
        <p14:creationId xmlns:p14="http://schemas.microsoft.com/office/powerpoint/2010/main" xmlns="" val="4083490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442C063-2D1C-4F81-9CC8-8BC3BF42D5D3}" type="datetimeFigureOut">
              <a:rPr lang="en-GB"/>
              <a:pPr>
                <a:defRPr/>
              </a:pPr>
              <a:t>04/12/2016</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4427DE-CCF7-48C8-92E7-16FAF4542731}" type="slidenum">
              <a:rPr lang="en-GB"/>
              <a:pPr>
                <a:defRPr/>
              </a:pPr>
              <a:t>‹Nº›</a:t>
            </a:fld>
            <a:endParaRPr lang="en-GB"/>
          </a:p>
        </p:txBody>
      </p:sp>
    </p:spTree>
    <p:extLst>
      <p:ext uri="{BB962C8B-B14F-4D97-AF65-F5344CB8AC3E}">
        <p14:creationId xmlns:p14="http://schemas.microsoft.com/office/powerpoint/2010/main" xmlns="" val="1659830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AA4226A-17D5-4C83-8D46-FE9C056016A2}" type="datetimeFigureOut">
              <a:rPr lang="en-GB"/>
              <a:pPr>
                <a:defRPr/>
              </a:pPr>
              <a:t>04/12/2016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7F6382-D35E-474E-9CC2-C41786B3DCC2}" type="slidenum">
              <a:rPr lang="en-GB"/>
              <a:pPr>
                <a:defRPr/>
              </a:pPr>
              <a:t>‹Nº›</a:t>
            </a:fld>
            <a:endParaRPr lang="en-GB"/>
          </a:p>
        </p:txBody>
      </p:sp>
    </p:spTree>
    <p:extLst>
      <p:ext uri="{BB962C8B-B14F-4D97-AF65-F5344CB8AC3E}">
        <p14:creationId xmlns:p14="http://schemas.microsoft.com/office/powerpoint/2010/main" xmlns="" val="11830343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009CFE0-DECD-4194-9819-017F46E78FE0}" type="datetimeFigureOut">
              <a:rPr lang="en-GB"/>
              <a:pPr>
                <a:defRPr/>
              </a:pPr>
              <a:t>04/12/2016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C6ED83C-3A4F-4934-A74D-BD3C543537F8}" type="slidenum">
              <a:rPr lang="en-GB"/>
              <a:pPr>
                <a:defRPr/>
              </a:pPr>
              <a:t>‹Nº›</a:t>
            </a:fld>
            <a:endParaRPr lang="en-GB"/>
          </a:p>
        </p:txBody>
      </p:sp>
    </p:spTree>
    <p:extLst>
      <p:ext uri="{BB962C8B-B14F-4D97-AF65-F5344CB8AC3E}">
        <p14:creationId xmlns:p14="http://schemas.microsoft.com/office/powerpoint/2010/main" xmlns="" val="28385760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6BA8D58-5354-41A2-8A6C-B9255F82ACE5}"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D3FC23-63B0-470E-A9C4-DD14B13A8371}" type="slidenum">
              <a:rPr lang="en-GB"/>
              <a:pPr>
                <a:defRPr/>
              </a:pPr>
              <a:t>‹Nº›</a:t>
            </a:fld>
            <a:endParaRPr lang="en-GB"/>
          </a:p>
        </p:txBody>
      </p:sp>
    </p:spTree>
    <p:extLst>
      <p:ext uri="{BB962C8B-B14F-4D97-AF65-F5344CB8AC3E}">
        <p14:creationId xmlns:p14="http://schemas.microsoft.com/office/powerpoint/2010/main" xmlns="" val="32867429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1943F6B-5FED-43AE-A80A-C0831249BBB5}" type="datetimeFigureOut">
              <a:rPr lang="en-GB"/>
              <a:pPr>
                <a:defRPr/>
              </a:pPr>
              <a:t>04/12/2016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9F243B9-3311-42EC-AEB0-DBC0A8A7B2C3}" type="slidenum">
              <a:rPr lang="en-GB"/>
              <a:pPr>
                <a:defRPr/>
              </a:pPr>
              <a:t>‹Nº›</a:t>
            </a:fld>
            <a:endParaRPr lang="en-GB"/>
          </a:p>
        </p:txBody>
      </p:sp>
    </p:spTree>
    <p:extLst>
      <p:ext uri="{BB962C8B-B14F-4D97-AF65-F5344CB8AC3E}">
        <p14:creationId xmlns:p14="http://schemas.microsoft.com/office/powerpoint/2010/main" xmlns="" val="330721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5672051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2427088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66981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189137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0658172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496038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949142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0783743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633701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70770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959749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图片8"/>
          <p:cNvSpPr>
            <a:spLocks noChangeArrowheads="1"/>
          </p:cNvSpPr>
          <p:nvPr/>
        </p:nvSpPr>
        <p:spPr bwMode="auto">
          <a:xfrm>
            <a:off x="0" y="0"/>
            <a:ext cx="9144000" cy="6858000"/>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051" name="Rectangle 3"/>
          <p:cNvSpPr>
            <a:spLocks noGrp="1" noChangeArrowheads="1"/>
          </p:cNvSpPr>
          <p:nvPr>
            <p:ph type="ctrTitle"/>
          </p:nvPr>
        </p:nvSpPr>
        <p:spPr>
          <a:xfrm>
            <a:off x="685800" y="1557338"/>
            <a:ext cx="7772400" cy="760412"/>
          </a:xfrm>
        </p:spPr>
        <p:txBody>
          <a:bodyPr/>
          <a:lstStyle>
            <a:lvl1pPr algn="ctr">
              <a:defRPr b="1">
                <a:effectLst>
                  <a:outerShdw blurRad="38100" dist="38100" dir="2700000" algn="tl">
                    <a:srgbClr val="C0C0C0"/>
                  </a:outerShdw>
                </a:effectLst>
              </a:defRPr>
            </a:lvl1pPr>
          </a:lstStyle>
          <a:p>
            <a:pPr lvl="0"/>
            <a:r>
              <a:rPr lang="zh-CN" noProof="0" smtClean="0"/>
              <a:t>单击此处编辑母版标题样式</a:t>
            </a:r>
          </a:p>
        </p:txBody>
      </p:sp>
      <p:sp>
        <p:nvSpPr>
          <p:cNvPr id="2052" name="Rectangle 4"/>
          <p:cNvSpPr>
            <a:spLocks noGrp="1" noChangeArrowheads="1"/>
          </p:cNvSpPr>
          <p:nvPr>
            <p:ph type="subTitle" idx="1"/>
          </p:nvPr>
        </p:nvSpPr>
        <p:spPr>
          <a:xfrm>
            <a:off x="1403350" y="2428875"/>
            <a:ext cx="6400800" cy="579438"/>
          </a:xfrm>
        </p:spPr>
        <p:txBody>
          <a:bodyPr>
            <a:spAutoFit/>
          </a:bodyPr>
          <a:lstStyle>
            <a:lvl1pPr marL="0" indent="0" algn="ctr">
              <a:buFontTx/>
              <a:buNone/>
              <a:defRPr>
                <a:effectLst>
                  <a:outerShdw blurRad="38100" dist="38100" dir="2700000" algn="tl">
                    <a:srgbClr val="C0C0C0"/>
                  </a:outerShdw>
                </a:effectLst>
              </a:defRPr>
            </a:lvl1pPr>
          </a:lstStyle>
          <a:p>
            <a:pPr lvl="0"/>
            <a:r>
              <a:rPr lang="zh-CN" noProof="0" smtClean="0"/>
              <a:t>单击此处编辑母版副标题样式</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zh-CN" altLang="en-US"/>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317D9EEF-B73B-4D29-8718-96F395ACDC91}" type="slidenum">
              <a:rPr lang="en-US" altLang="zh-CN"/>
              <a:pPr>
                <a:defRPr/>
              </a:pPr>
              <a:t>‹Nº›</a:t>
            </a:fld>
            <a:endParaRPr lang="en-US" altLang="zh-CN"/>
          </a:p>
        </p:txBody>
      </p:sp>
    </p:spTree>
    <p:extLst>
      <p:ext uri="{BB962C8B-B14F-4D97-AF65-F5344CB8AC3E}">
        <p14:creationId xmlns:p14="http://schemas.microsoft.com/office/powerpoint/2010/main" xmlns="" val="488572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FC9155C6-664A-4BC5-9133-3D6DCCD795C2}" type="slidenum">
              <a:rPr lang="en-US" altLang="zh-CN"/>
              <a:pPr>
                <a:defRPr/>
              </a:pPr>
              <a:t>‹Nº›</a:t>
            </a:fld>
            <a:endParaRPr lang="en-US" altLang="zh-CN"/>
          </a:p>
        </p:txBody>
      </p:sp>
    </p:spTree>
    <p:extLst>
      <p:ext uri="{BB962C8B-B14F-4D97-AF65-F5344CB8AC3E}">
        <p14:creationId xmlns:p14="http://schemas.microsoft.com/office/powerpoint/2010/main" xmlns="" val="25574197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E7612B5E-E702-4503-AF38-E927763337D9}" type="slidenum">
              <a:rPr lang="en-US" altLang="zh-CN"/>
              <a:pPr>
                <a:defRPr/>
              </a:pPr>
              <a:t>‹Nº›</a:t>
            </a:fld>
            <a:endParaRPr lang="en-US" altLang="zh-CN"/>
          </a:p>
        </p:txBody>
      </p:sp>
    </p:spTree>
    <p:extLst>
      <p:ext uri="{BB962C8B-B14F-4D97-AF65-F5344CB8AC3E}">
        <p14:creationId xmlns:p14="http://schemas.microsoft.com/office/powerpoint/2010/main" xmlns="" val="700919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B0675252-23B5-49F3-B144-86045A6376B7}" type="slidenum">
              <a:rPr lang="en-US" altLang="zh-CN"/>
              <a:pPr>
                <a:defRPr/>
              </a:pPr>
              <a:t>‹Nº›</a:t>
            </a:fld>
            <a:endParaRPr lang="en-US" altLang="zh-CN"/>
          </a:p>
        </p:txBody>
      </p:sp>
    </p:spTree>
    <p:extLst>
      <p:ext uri="{BB962C8B-B14F-4D97-AF65-F5344CB8AC3E}">
        <p14:creationId xmlns:p14="http://schemas.microsoft.com/office/powerpoint/2010/main" xmlns="" val="646127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8"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9"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4F4030AE-2783-4415-A074-BA5E25B2F4EB}" type="slidenum">
              <a:rPr lang="en-US" altLang="zh-CN"/>
              <a:pPr>
                <a:defRPr/>
              </a:pPr>
              <a:t>‹Nº›</a:t>
            </a:fld>
            <a:endParaRPr lang="en-US" altLang="zh-CN"/>
          </a:p>
        </p:txBody>
      </p:sp>
    </p:spTree>
    <p:extLst>
      <p:ext uri="{BB962C8B-B14F-4D97-AF65-F5344CB8AC3E}">
        <p14:creationId xmlns:p14="http://schemas.microsoft.com/office/powerpoint/2010/main" xmlns="" val="17920022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4"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5"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1E18979A-A9E6-4119-866E-DB7814FBE6C6}" type="slidenum">
              <a:rPr lang="en-US" altLang="zh-CN"/>
              <a:pPr>
                <a:defRPr/>
              </a:pPr>
              <a:t>‹Nº›</a:t>
            </a:fld>
            <a:endParaRPr lang="en-US" altLang="zh-CN"/>
          </a:p>
        </p:txBody>
      </p:sp>
    </p:spTree>
    <p:extLst>
      <p:ext uri="{BB962C8B-B14F-4D97-AF65-F5344CB8AC3E}">
        <p14:creationId xmlns:p14="http://schemas.microsoft.com/office/powerpoint/2010/main" xmlns="" val="144730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3"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4"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B1E3C7B0-8730-471E-BF68-2D7B8BA88EDC}" type="slidenum">
              <a:rPr lang="en-US" altLang="zh-CN"/>
              <a:pPr>
                <a:defRPr/>
              </a:pPr>
              <a:t>‹Nº›</a:t>
            </a:fld>
            <a:endParaRPr lang="en-US" altLang="zh-CN"/>
          </a:p>
        </p:txBody>
      </p:sp>
    </p:spTree>
    <p:extLst>
      <p:ext uri="{BB962C8B-B14F-4D97-AF65-F5344CB8AC3E}">
        <p14:creationId xmlns:p14="http://schemas.microsoft.com/office/powerpoint/2010/main" xmlns="" val="13523783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E6AEF6FD-BA7C-4188-AA1A-4EDC8917E9B2}" type="slidenum">
              <a:rPr lang="en-US" altLang="zh-CN"/>
              <a:pPr>
                <a:defRPr/>
              </a:pPr>
              <a:t>‹Nº›</a:t>
            </a:fld>
            <a:endParaRPr lang="en-US" altLang="zh-CN"/>
          </a:p>
        </p:txBody>
      </p:sp>
    </p:spTree>
    <p:extLst>
      <p:ext uri="{BB962C8B-B14F-4D97-AF65-F5344CB8AC3E}">
        <p14:creationId xmlns:p14="http://schemas.microsoft.com/office/powerpoint/2010/main" xmlns="" val="13692808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endParaRPr lang="en-US" altLang="zh-CN"/>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en-US" altLang="zh-CN"/>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3A3EC811-2713-47A0-B150-FC07B22E2E45}" type="slidenum">
              <a:rPr lang="en-US" altLang="zh-CN"/>
              <a:pPr>
                <a:defRPr/>
              </a:pPr>
              <a:t>‹Nº›</a:t>
            </a:fld>
            <a:endParaRPr lang="en-US" altLang="zh-CN"/>
          </a:p>
        </p:txBody>
      </p:sp>
    </p:spTree>
    <p:extLst>
      <p:ext uri="{BB962C8B-B14F-4D97-AF65-F5344CB8AC3E}">
        <p14:creationId xmlns:p14="http://schemas.microsoft.com/office/powerpoint/2010/main" xmlns="" val="350902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4.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04/12/2016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27D48581-5B1A-42F2-BD76-A8D42E948DCB}" type="datetimeFigureOut">
              <a:rPr lang="th-TH">
                <a:solidFill>
                  <a:srgbClr val="04617B">
                    <a:shade val="90000"/>
                  </a:srgbClr>
                </a:solidFill>
                <a:latin typeface="Arial" charset="0"/>
              </a:rPr>
              <a:pPr fontAlgn="base">
                <a:spcBef>
                  <a:spcPct val="0"/>
                </a:spcBef>
                <a:spcAft>
                  <a:spcPct val="0"/>
                </a:spcAft>
                <a:defRPr/>
              </a:pPr>
              <a:t>04/12/59</a:t>
            </a:fld>
            <a:endParaRPr lang="th-TH">
              <a:solidFill>
                <a:srgbClr val="04617B">
                  <a:shade val="90000"/>
                </a:srgbClr>
              </a:solidFill>
              <a:latin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th-TH">
              <a:solidFill>
                <a:srgbClr val="04617B">
                  <a:shade val="90000"/>
                </a:srgbClr>
              </a:solidFill>
              <a:latin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22E866DB-0B4C-491B-832C-35E51523136F}" type="slidenum">
              <a:rPr lang="th-TH">
                <a:solidFill>
                  <a:srgbClr val="04617B">
                    <a:shade val="90000"/>
                  </a:srgbClr>
                </a:solidFill>
                <a:latin typeface="Arial" charset="0"/>
              </a:rPr>
              <a:pPr fontAlgn="base">
                <a:spcBef>
                  <a:spcPct val="0"/>
                </a:spcBef>
                <a:spcAft>
                  <a:spcPct val="0"/>
                </a:spcAft>
                <a:defRPr/>
              </a:pPr>
              <a:t>‹Nº›</a:t>
            </a:fld>
            <a:endParaRPr lang="th-TH">
              <a:solidFill>
                <a:srgbClr val="04617B">
                  <a:shade val="90000"/>
                </a:srgbClr>
              </a:solidFill>
              <a:latin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a:solidFill>
                  <a:prstClr val="black"/>
                </a:solidFill>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cs typeface="Cordia New" pitchFamily="34" charset="-34"/>
        </a:defRPr>
      </a:lvl2pPr>
      <a:lvl3pPr algn="l" rtl="0" eaLnBrk="0" fontAlgn="base" hangingPunct="0">
        <a:spcBef>
          <a:spcPct val="0"/>
        </a:spcBef>
        <a:spcAft>
          <a:spcPct val="0"/>
        </a:spcAft>
        <a:defRPr sz="5000">
          <a:solidFill>
            <a:schemeClr val="tx2"/>
          </a:solidFill>
          <a:latin typeface="Calibri" pitchFamily="34" charset="0"/>
          <a:cs typeface="Cordia New" pitchFamily="34" charset="-34"/>
        </a:defRPr>
      </a:lvl3pPr>
      <a:lvl4pPr algn="l" rtl="0" eaLnBrk="0" fontAlgn="base" hangingPunct="0">
        <a:spcBef>
          <a:spcPct val="0"/>
        </a:spcBef>
        <a:spcAft>
          <a:spcPct val="0"/>
        </a:spcAft>
        <a:defRPr sz="5000">
          <a:solidFill>
            <a:schemeClr val="tx2"/>
          </a:solidFill>
          <a:latin typeface="Calibri" pitchFamily="34" charset="0"/>
          <a:cs typeface="Cordia New" pitchFamily="34" charset="-34"/>
        </a:defRPr>
      </a:lvl4pPr>
      <a:lvl5pPr algn="l" rtl="0" eaLnBrk="0" fontAlgn="base" hangingPunct="0">
        <a:spcBef>
          <a:spcPct val="0"/>
        </a:spcBef>
        <a:spcAft>
          <a:spcPct val="0"/>
        </a:spcAft>
        <a:defRPr sz="5000">
          <a:solidFill>
            <a:schemeClr val="tx2"/>
          </a:solidFill>
          <a:latin typeface="Calibri" pitchFamily="34" charset="0"/>
          <a:cs typeface="Cordia New" pitchFamily="34" charset="-34"/>
        </a:defRPr>
      </a:lvl5pPr>
      <a:lvl6pPr marL="457200" algn="l" rtl="0" fontAlgn="base">
        <a:spcBef>
          <a:spcPct val="0"/>
        </a:spcBef>
        <a:spcAft>
          <a:spcPct val="0"/>
        </a:spcAft>
        <a:defRPr sz="5000">
          <a:solidFill>
            <a:schemeClr val="tx2"/>
          </a:solidFill>
          <a:latin typeface="Calibri" pitchFamily="34" charset="0"/>
          <a:cs typeface="Cordia New" pitchFamily="34" charset="-34"/>
        </a:defRPr>
      </a:lvl6pPr>
      <a:lvl7pPr marL="914400" algn="l" rtl="0" fontAlgn="base">
        <a:spcBef>
          <a:spcPct val="0"/>
        </a:spcBef>
        <a:spcAft>
          <a:spcPct val="0"/>
        </a:spcAft>
        <a:defRPr sz="5000">
          <a:solidFill>
            <a:schemeClr val="tx2"/>
          </a:solidFill>
          <a:latin typeface="Calibri" pitchFamily="34" charset="0"/>
          <a:cs typeface="Cordia New" pitchFamily="34" charset="-34"/>
        </a:defRPr>
      </a:lvl7pPr>
      <a:lvl8pPr marL="1371600" algn="l" rtl="0" fontAlgn="base">
        <a:spcBef>
          <a:spcPct val="0"/>
        </a:spcBef>
        <a:spcAft>
          <a:spcPct val="0"/>
        </a:spcAft>
        <a:defRPr sz="5000">
          <a:solidFill>
            <a:schemeClr val="tx2"/>
          </a:solidFill>
          <a:latin typeface="Calibri" pitchFamily="34" charset="0"/>
          <a:cs typeface="Cordia New" pitchFamily="34" charset="-34"/>
        </a:defRPr>
      </a:lvl8pPr>
      <a:lvl9pPr marL="1828800" algn="l" rtl="0" fontAlgn="base">
        <a:spcBef>
          <a:spcPct val="0"/>
        </a:spcBef>
        <a:spcAft>
          <a:spcPct val="0"/>
        </a:spcAft>
        <a:defRPr sz="5000">
          <a:solidFill>
            <a:schemeClr val="tx2"/>
          </a:solidFill>
          <a:latin typeface="Calibri" pitchFamily="34" charset="0"/>
          <a:cs typeface="Cordia New" pitchFamily="34" charset="-34"/>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7719D-C78E-419B-91EB-DA3A47776CDD}" type="datetimeFigureOut">
              <a:rPr lang="es-ES" smtClean="0">
                <a:solidFill>
                  <a:prstClr val="black">
                    <a:tint val="75000"/>
                  </a:prstClr>
                </a:solidFill>
              </a:rPr>
              <a:pPr/>
              <a:t>04/12/2016</a:t>
            </a:fld>
            <a:endParaRPr lang="es-ES" smtClean="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smtClean="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C35C8-6E0D-493E-AB7D-418324211429}" type="slidenum">
              <a:rPr lang="es-ES" smtClean="0">
                <a:solidFill>
                  <a:prstClr val="black">
                    <a:tint val="75000"/>
                  </a:prstClr>
                </a:solidFill>
              </a:rPr>
              <a:pPr/>
              <a:t>‹Nº›</a:t>
            </a:fld>
            <a:endParaRPr lang="es-E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s-E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s-ES" smtClean="0"/>
              <a:t>Click to edit Master text styles</a:t>
            </a:r>
          </a:p>
          <a:p>
            <a:pPr lvl="1"/>
            <a:r>
              <a:rPr lang="en-GB" altLang="es-ES" smtClean="0"/>
              <a:t>Second level</a:t>
            </a:r>
          </a:p>
          <a:p>
            <a:pPr lvl="2"/>
            <a:r>
              <a:rPr lang="en-GB" altLang="es-ES" smtClean="0"/>
              <a:t>Third level</a:t>
            </a:r>
          </a:p>
          <a:p>
            <a:pPr lvl="3"/>
            <a:r>
              <a:rPr lang="en-GB" altLang="es-ES" smtClean="0"/>
              <a:t>Fourth level</a:t>
            </a:r>
          </a:p>
          <a:p>
            <a:pPr lvl="4"/>
            <a:r>
              <a:rPr lang="en-GB" altLang="es-E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6DB580B-D3FD-46BC-A9D9-05ADFEA390CF}" type="slidenum">
              <a:rPr lang="en-GB" altLang="es-ES">
                <a:solidFill>
                  <a:srgbClr val="000000"/>
                </a:solidFill>
              </a:rPr>
              <a:pPr fontAlgn="base">
                <a:spcBef>
                  <a:spcPct val="0"/>
                </a:spcBef>
                <a:spcAft>
                  <a:spcPct val="0"/>
                </a:spcAft>
                <a:defRPr/>
              </a:pPr>
              <a:t>‹Nº›</a:t>
            </a:fld>
            <a:endParaRPr lang="en-GB" altLang="es-ES">
              <a:solidFill>
                <a:srgbClr val="000000"/>
              </a:solidFill>
            </a:endParaRPr>
          </a:p>
        </p:txBody>
      </p:sp>
    </p:spTree>
    <p:extLst>
      <p:ext uri="{BB962C8B-B14F-4D97-AF65-F5344CB8AC3E}">
        <p14:creationId xmlns:p14="http://schemas.microsoft.com/office/powerpoint/2010/main" xmlns="" val="946265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s-E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s-ES" smtClean="0"/>
              <a:t>Click to edit Master text styles</a:t>
            </a:r>
          </a:p>
          <a:p>
            <a:pPr lvl="1"/>
            <a:r>
              <a:rPr lang="en-GB" altLang="es-ES" smtClean="0"/>
              <a:t>Second level</a:t>
            </a:r>
          </a:p>
          <a:p>
            <a:pPr lvl="2"/>
            <a:r>
              <a:rPr lang="en-GB" altLang="es-ES" smtClean="0"/>
              <a:t>Third level</a:t>
            </a:r>
          </a:p>
          <a:p>
            <a:pPr lvl="3"/>
            <a:r>
              <a:rPr lang="en-GB" altLang="es-ES" smtClean="0"/>
              <a:t>Fourth level</a:t>
            </a:r>
          </a:p>
          <a:p>
            <a:pPr lvl="4"/>
            <a:r>
              <a:rPr lang="en-GB" altLang="es-E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59DDF35-230A-4863-BC91-7A63D4076770}" type="slidenum">
              <a:rPr lang="en-GB" altLang="es-ES">
                <a:solidFill>
                  <a:srgbClr val="000000"/>
                </a:solidFill>
              </a:rPr>
              <a:pPr fontAlgn="base">
                <a:spcBef>
                  <a:spcPct val="0"/>
                </a:spcBef>
                <a:spcAft>
                  <a:spcPct val="0"/>
                </a:spcAft>
                <a:defRPr/>
              </a:pPr>
              <a:t>‹Nº›</a:t>
            </a:fld>
            <a:endParaRPr lang="en-GB" altLang="es-ES">
              <a:solidFill>
                <a:srgbClr val="000000"/>
              </a:solidFill>
            </a:endParaRPr>
          </a:p>
        </p:txBody>
      </p:sp>
    </p:spTree>
    <p:extLst>
      <p:ext uri="{BB962C8B-B14F-4D97-AF65-F5344CB8AC3E}">
        <p14:creationId xmlns:p14="http://schemas.microsoft.com/office/powerpoint/2010/main" xmlns="" val="2559850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6EA30214-FC37-4E7E-BB97-B901F84EB55C}" type="slidenum">
              <a:rPr lang="en-GB">
                <a:solidFill>
                  <a:srgbClr val="000000"/>
                </a:solidFill>
              </a:rPr>
              <a:pPr fontAlgn="base">
                <a:spcBef>
                  <a:spcPct val="0"/>
                </a:spcBef>
                <a:spcAft>
                  <a:spcPct val="0"/>
                </a:spcAft>
                <a:defRPr/>
              </a:pPr>
              <a:t>‹Nº›</a:t>
            </a:fld>
            <a:endParaRPr lang="en-GB">
              <a:solidFill>
                <a:srgbClr val="000000"/>
              </a:solidFill>
            </a:endParaRPr>
          </a:p>
        </p:txBody>
      </p:sp>
    </p:spTree>
    <p:extLst>
      <p:ext uri="{BB962C8B-B14F-4D97-AF65-F5344CB8AC3E}">
        <p14:creationId xmlns:p14="http://schemas.microsoft.com/office/powerpoint/2010/main" xmlns="" val="1730994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grpSp>
        <p:nvGrpSpPr>
          <p:cNvPr id="1028" name="Group 7"/>
          <p:cNvGrpSpPr>
            <a:grpSpLocks/>
          </p:cNvGrpSpPr>
          <p:nvPr userDrawn="1"/>
        </p:nvGrpSpPr>
        <p:grpSpPr bwMode="auto">
          <a:xfrm>
            <a:off x="36513" y="6191250"/>
            <a:ext cx="9144000" cy="333375"/>
            <a:chOff x="22" y="4020"/>
            <a:chExt cx="5760" cy="210"/>
          </a:xfrm>
        </p:grpSpPr>
        <p:sp>
          <p:nvSpPr>
            <p:cNvPr id="1055" name="AutoShape 8"/>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6" name="AutoShape 9"/>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7" name="AutoShape 10"/>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8" name="AutoShape 11"/>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9" name="AutoShape 12"/>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0" name="AutoShape 13"/>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1" name="AutoShape 14"/>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2" name="AutoShape 15"/>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3" name="AutoShape 16"/>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4" name="AutoShape 17"/>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5" name="AutoShape 18"/>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6" name="AutoShape 19"/>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7" name="AutoShape 20"/>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8" name="AutoShape 21"/>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69" name="AutoShape 22"/>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0" name="AutoShape 23"/>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1" name="AutoShape 24"/>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2" name="AutoShape 25"/>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3" name="AutoShape 26"/>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4" name="AutoShape 27"/>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5" name="AutoShape 28"/>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6" name="AutoShape 29"/>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7" name="AutoShape 30"/>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78" name="AutoShape 31"/>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grpSp>
      <p:grpSp>
        <p:nvGrpSpPr>
          <p:cNvPr id="1029" name="Group 32"/>
          <p:cNvGrpSpPr>
            <a:grpSpLocks/>
          </p:cNvGrpSpPr>
          <p:nvPr userDrawn="1"/>
        </p:nvGrpSpPr>
        <p:grpSpPr bwMode="auto">
          <a:xfrm>
            <a:off x="36513" y="123825"/>
            <a:ext cx="9144000" cy="333375"/>
            <a:chOff x="22" y="4020"/>
            <a:chExt cx="5760" cy="210"/>
          </a:xfrm>
        </p:grpSpPr>
        <p:sp>
          <p:nvSpPr>
            <p:cNvPr id="1031" name="AutoShape 33"/>
            <p:cNvSpPr>
              <a:spLocks noChangeArrowheads="1"/>
            </p:cNvSpPr>
            <p:nvPr/>
          </p:nvSpPr>
          <p:spPr bwMode="auto">
            <a:xfrm>
              <a:off x="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2" name="AutoShape 34"/>
            <p:cNvSpPr>
              <a:spLocks noChangeArrowheads="1"/>
            </p:cNvSpPr>
            <p:nvPr/>
          </p:nvSpPr>
          <p:spPr bwMode="auto">
            <a:xfrm>
              <a:off x="26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3" name="AutoShape 35"/>
            <p:cNvSpPr>
              <a:spLocks noChangeArrowheads="1"/>
            </p:cNvSpPr>
            <p:nvPr/>
          </p:nvSpPr>
          <p:spPr bwMode="auto">
            <a:xfrm>
              <a:off x="5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4" name="AutoShape 36"/>
            <p:cNvSpPr>
              <a:spLocks noChangeArrowheads="1"/>
            </p:cNvSpPr>
            <p:nvPr/>
          </p:nvSpPr>
          <p:spPr bwMode="auto">
            <a:xfrm>
              <a:off x="75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5" name="AutoShape 37"/>
            <p:cNvSpPr>
              <a:spLocks noChangeArrowheads="1"/>
            </p:cNvSpPr>
            <p:nvPr/>
          </p:nvSpPr>
          <p:spPr bwMode="auto">
            <a:xfrm>
              <a:off x="10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6" name="AutoShape 38"/>
            <p:cNvSpPr>
              <a:spLocks noChangeArrowheads="1"/>
            </p:cNvSpPr>
            <p:nvPr/>
          </p:nvSpPr>
          <p:spPr bwMode="auto">
            <a:xfrm>
              <a:off x="124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7" name="AutoShape 39"/>
            <p:cNvSpPr>
              <a:spLocks noChangeArrowheads="1"/>
            </p:cNvSpPr>
            <p:nvPr/>
          </p:nvSpPr>
          <p:spPr bwMode="auto">
            <a:xfrm>
              <a:off x="14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8" name="AutoShape 40"/>
            <p:cNvSpPr>
              <a:spLocks noChangeArrowheads="1"/>
            </p:cNvSpPr>
            <p:nvPr/>
          </p:nvSpPr>
          <p:spPr bwMode="auto">
            <a:xfrm>
              <a:off x="173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39" name="AutoShape 41"/>
            <p:cNvSpPr>
              <a:spLocks noChangeArrowheads="1"/>
            </p:cNvSpPr>
            <p:nvPr/>
          </p:nvSpPr>
          <p:spPr bwMode="auto">
            <a:xfrm>
              <a:off x="19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0" name="AutoShape 42"/>
            <p:cNvSpPr>
              <a:spLocks noChangeArrowheads="1"/>
            </p:cNvSpPr>
            <p:nvPr/>
          </p:nvSpPr>
          <p:spPr bwMode="auto">
            <a:xfrm>
              <a:off x="222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1" name="AutoShape 43"/>
            <p:cNvSpPr>
              <a:spLocks noChangeArrowheads="1"/>
            </p:cNvSpPr>
            <p:nvPr/>
          </p:nvSpPr>
          <p:spPr bwMode="auto">
            <a:xfrm>
              <a:off x="271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2" name="AutoShape 44"/>
            <p:cNvSpPr>
              <a:spLocks noChangeArrowheads="1"/>
            </p:cNvSpPr>
            <p:nvPr/>
          </p:nvSpPr>
          <p:spPr bwMode="auto">
            <a:xfrm>
              <a:off x="29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3" name="AutoShape 45"/>
            <p:cNvSpPr>
              <a:spLocks noChangeArrowheads="1"/>
            </p:cNvSpPr>
            <p:nvPr/>
          </p:nvSpPr>
          <p:spPr bwMode="auto">
            <a:xfrm>
              <a:off x="3200"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4" name="AutoShape 46"/>
            <p:cNvSpPr>
              <a:spLocks noChangeArrowheads="1"/>
            </p:cNvSpPr>
            <p:nvPr/>
          </p:nvSpPr>
          <p:spPr bwMode="auto">
            <a:xfrm>
              <a:off x="3445"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5" name="AutoShape 47"/>
            <p:cNvSpPr>
              <a:spLocks noChangeArrowheads="1"/>
            </p:cNvSpPr>
            <p:nvPr/>
          </p:nvSpPr>
          <p:spPr bwMode="auto">
            <a:xfrm>
              <a:off x="3689"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6" name="AutoShape 48"/>
            <p:cNvSpPr>
              <a:spLocks noChangeArrowheads="1"/>
            </p:cNvSpPr>
            <p:nvPr/>
          </p:nvSpPr>
          <p:spPr bwMode="auto">
            <a:xfrm>
              <a:off x="3934"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7" name="AutoShape 49"/>
            <p:cNvSpPr>
              <a:spLocks noChangeArrowheads="1"/>
            </p:cNvSpPr>
            <p:nvPr/>
          </p:nvSpPr>
          <p:spPr bwMode="auto">
            <a:xfrm>
              <a:off x="4423"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8" name="AutoShape 50"/>
            <p:cNvSpPr>
              <a:spLocks noChangeArrowheads="1"/>
            </p:cNvSpPr>
            <p:nvPr/>
          </p:nvSpPr>
          <p:spPr bwMode="auto">
            <a:xfrm>
              <a:off x="46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49" name="AutoShape 51"/>
            <p:cNvSpPr>
              <a:spLocks noChangeArrowheads="1"/>
            </p:cNvSpPr>
            <p:nvPr/>
          </p:nvSpPr>
          <p:spPr bwMode="auto">
            <a:xfrm>
              <a:off x="4912"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0" name="AutoShape 52"/>
            <p:cNvSpPr>
              <a:spLocks noChangeArrowheads="1"/>
            </p:cNvSpPr>
            <p:nvPr/>
          </p:nvSpPr>
          <p:spPr bwMode="auto">
            <a:xfrm>
              <a:off x="515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1" name="AutoShape 53"/>
            <p:cNvSpPr>
              <a:spLocks noChangeArrowheads="1"/>
            </p:cNvSpPr>
            <p:nvPr/>
          </p:nvSpPr>
          <p:spPr bwMode="auto">
            <a:xfrm>
              <a:off x="5401"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2" name="AutoShape 54"/>
            <p:cNvSpPr>
              <a:spLocks noChangeArrowheads="1"/>
            </p:cNvSpPr>
            <p:nvPr/>
          </p:nvSpPr>
          <p:spPr bwMode="auto">
            <a:xfrm>
              <a:off x="5646"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3" name="AutoShape 55"/>
            <p:cNvSpPr>
              <a:spLocks noChangeArrowheads="1"/>
            </p:cNvSpPr>
            <p:nvPr/>
          </p:nvSpPr>
          <p:spPr bwMode="auto">
            <a:xfrm>
              <a:off x="2467"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sp>
          <p:nvSpPr>
            <p:cNvPr id="1054" name="AutoShape 56"/>
            <p:cNvSpPr>
              <a:spLocks noChangeArrowheads="1"/>
            </p:cNvSpPr>
            <p:nvPr/>
          </p:nvSpPr>
          <p:spPr bwMode="auto">
            <a:xfrm>
              <a:off x="4178" y="4020"/>
              <a:ext cx="136" cy="210"/>
            </a:xfrm>
            <a:prstGeom prst="roundRect">
              <a:avLst>
                <a:gd name="adj" fmla="val 38972"/>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endParaRPr lang="en-GB" altLang="es-ES" smtClean="0">
                <a:solidFill>
                  <a:srgbClr val="FFFFFF"/>
                </a:solidFill>
              </a:endParaRPr>
            </a:p>
          </p:txBody>
        </p:sp>
      </p:grpSp>
      <p:sp>
        <p:nvSpPr>
          <p:cNvPr id="1030" name="Text Box 57"/>
          <p:cNvSpPr txBox="1">
            <a:spLocks noChangeArrowheads="1"/>
          </p:cNvSpPr>
          <p:nvPr userDrawn="1"/>
        </p:nvSpPr>
        <p:spPr bwMode="auto">
          <a:xfrm>
            <a:off x="0" y="6553200"/>
            <a:ext cx="9328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defRPr/>
            </a:pPr>
            <a:r>
              <a:rPr lang="en-GB" altLang="es-ES" sz="1800" smtClean="0">
                <a:solidFill>
                  <a:srgbClr val="FFFF00"/>
                </a:solidFill>
                <a:latin typeface="Courier New" pitchFamily="49" charset="0"/>
              </a:rPr>
              <a:t>&gt;&gt;	0     &gt;&gt;	1     &gt;&gt; 	2     &gt;&gt; 	3     &gt;&gt; 	4   &gt;&gt;	</a:t>
            </a:r>
            <a:endParaRPr lang="en-US" altLang="es-ES" sz="1800" smtClean="0">
              <a:solidFill>
                <a:srgbClr val="FFFF00"/>
              </a:solidFill>
              <a:latin typeface="Courier New" pitchFamily="49" charset="0"/>
            </a:endParaRPr>
          </a:p>
        </p:txBody>
      </p:sp>
    </p:spTree>
    <p:extLst>
      <p:ext uri="{BB962C8B-B14F-4D97-AF65-F5344CB8AC3E}">
        <p14:creationId xmlns:p14="http://schemas.microsoft.com/office/powerpoint/2010/main" xmlns="" val="241033582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800">
          <a:solidFill>
            <a:schemeClr val="tx1"/>
          </a:solidFill>
          <a:latin typeface="+mn-lt"/>
        </a:defRPr>
      </a:lvl2pPr>
      <a:lvl3pPr marL="1143000" indent="-228600" algn="l" rtl="0" eaLnBrk="0" fontAlgn="base" hangingPunct="0">
        <a:spcBef>
          <a:spcPct val="20000"/>
        </a:spcBef>
        <a:spcAft>
          <a:spcPct val="0"/>
        </a:spcAft>
        <a:buClr>
          <a:srgbClr val="FFFF00"/>
        </a:buClr>
        <a:buChar char="•"/>
        <a:defRPr sz="2400">
          <a:solidFill>
            <a:schemeClr val="tx1"/>
          </a:solidFill>
          <a:latin typeface="+mn-lt"/>
        </a:defRPr>
      </a:lvl3pPr>
      <a:lvl4pPr marL="1600200" indent="-228600" algn="l" rtl="0" eaLnBrk="0" fontAlgn="base" hangingPunct="0">
        <a:spcBef>
          <a:spcPct val="20000"/>
        </a:spcBef>
        <a:spcAft>
          <a:spcPct val="0"/>
        </a:spcAft>
        <a:buClr>
          <a:srgbClr val="FFFF00"/>
        </a:buClr>
        <a:buChar char="–"/>
        <a:defRPr sz="2000">
          <a:solidFill>
            <a:schemeClr val="tx1"/>
          </a:solidFill>
          <a:latin typeface="+mn-lt"/>
        </a:defRPr>
      </a:lvl4pPr>
      <a:lvl5pPr marL="2057400" indent="-228600" algn="l" rtl="0" eaLnBrk="0" fontAlgn="base" hangingPunct="0">
        <a:spcBef>
          <a:spcPct val="20000"/>
        </a:spcBef>
        <a:spcAft>
          <a:spcPct val="0"/>
        </a:spcAft>
        <a:buClr>
          <a:srgbClr val="FFFF00"/>
        </a:buClr>
        <a:buChar char="»"/>
        <a:defRPr sz="2000">
          <a:solidFill>
            <a:schemeClr val="tx1"/>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08C90C3D-6E84-4967-97DF-0F83045AC2F3}" type="datetimeFigureOut">
              <a:rPr lang="en-GB"/>
              <a:pPr>
                <a:defRPr/>
              </a:pPr>
              <a:t>04/12/2016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35D519E-387E-4BA6-BBCA-F1900C9CDEE5}" type="slidenum">
              <a:rPr lang="en-GB"/>
              <a:pPr>
                <a:defRPr/>
              </a:pPr>
              <a:t>‹Nº›</a:t>
            </a:fld>
            <a:endParaRPr lang="en-GB"/>
          </a:p>
        </p:txBody>
      </p:sp>
    </p:spTree>
    <p:extLst>
      <p:ext uri="{BB962C8B-B14F-4D97-AF65-F5344CB8AC3E}">
        <p14:creationId xmlns:p14="http://schemas.microsoft.com/office/powerpoint/2010/main" xmlns="" val="82038026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n-GB" altLang="es-E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A1AAF0C0-0E64-48D8-B568-C51A2142694E}" type="datetimeFigureOut">
              <a:rPr lang="en-GB"/>
              <a:pPr>
                <a:defRPr/>
              </a:pPr>
              <a:t>04/12/2016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01FCC654-862A-4B58-8D99-C4DF7692BC09}" type="slidenum">
              <a:rPr lang="en-GB"/>
              <a:pPr>
                <a:defRPr/>
              </a:pPr>
              <a:t>‹Nº›</a:t>
            </a:fld>
            <a:endParaRPr lang="en-GB"/>
          </a:p>
        </p:txBody>
      </p:sp>
    </p:spTree>
    <p:extLst>
      <p:ext uri="{BB962C8B-B14F-4D97-AF65-F5344CB8AC3E}">
        <p14:creationId xmlns:p14="http://schemas.microsoft.com/office/powerpoint/2010/main" xmlns="" val="23336202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4334119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descr="图片9"/>
          <p:cNvSpPr>
            <a:spLocks noChangeArrowheads="1"/>
          </p:cNvSpPr>
          <p:nvPr/>
        </p:nvSpPr>
        <p:spPr bwMode="auto">
          <a:xfrm>
            <a:off x="0" y="0"/>
            <a:ext cx="9144000" cy="6858000"/>
          </a:xfrm>
          <a:prstGeom prst="rect">
            <a:avLst/>
          </a:prstGeom>
          <a:blipFill dpi="0" rotWithShape="1">
            <a:blip r:embed="rId13" cstate="print"/>
            <a:srcRect/>
            <a:stretch>
              <a:fillRect/>
            </a:stretch>
          </a:blip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2051" name="Rectangle 3"/>
          <p:cNvSpPr>
            <a:spLocks noGrp="1" noChangeArrowheads="1"/>
          </p:cNvSpPr>
          <p:nvPr>
            <p:ph type="title"/>
          </p:nvPr>
        </p:nvSpPr>
        <p:spPr bwMode="auto">
          <a:xfrm>
            <a:off x="468313" y="292100"/>
            <a:ext cx="8229600"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zh-CN" smtClean="0"/>
              <a:t>单击此处编辑母版标题样式</a:t>
            </a:r>
          </a:p>
        </p:txBody>
      </p:sp>
      <p:sp>
        <p:nvSpPr>
          <p:cNvPr id="2052" name="Rectangle 4"/>
          <p:cNvSpPr>
            <a:spLocks noGrp="1" noChangeArrowheads="1"/>
          </p:cNvSpPr>
          <p:nvPr>
            <p:ph type="body" idx="1"/>
          </p:nvPr>
        </p:nvSpPr>
        <p:spPr bwMode="auto">
          <a:xfrm>
            <a:off x="468313" y="1198563"/>
            <a:ext cx="8229600" cy="482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9508190E-3FB8-4238-B111-F253F553C3DB}" type="slidenum">
              <a:rPr lang="en-US" altLang="zh-CN"/>
              <a:pPr fontAlgn="base">
                <a:spcBef>
                  <a:spcPct val="0"/>
                </a:spcBef>
                <a:spcAft>
                  <a:spcPct val="0"/>
                </a:spcAft>
                <a:defRPr/>
              </a:pPr>
              <a:t>‹Nº›</a:t>
            </a:fld>
            <a:endParaRPr lang="en-US" altLang="zh-CN"/>
          </a:p>
        </p:txBody>
      </p:sp>
    </p:spTree>
    <p:extLst>
      <p:ext uri="{BB962C8B-B14F-4D97-AF65-F5344CB8AC3E}">
        <p14:creationId xmlns:p14="http://schemas.microsoft.com/office/powerpoint/2010/main" xmlns="" val="279321230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r" rtl="0" eaLnBrk="0" fontAlgn="base" hangingPunct="0">
        <a:spcBef>
          <a:spcPct val="0"/>
        </a:spcBef>
        <a:spcAft>
          <a:spcPct val="0"/>
        </a:spcAft>
        <a:defRPr sz="36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pitchFamily="34" charset="0"/>
          <a:ea typeface="黑体" pitchFamily="2" charset="-122"/>
        </a:defRPr>
      </a:lvl2pPr>
      <a:lvl3pPr algn="r" rtl="0" eaLnBrk="0" fontAlgn="base" hangingPunct="0">
        <a:spcBef>
          <a:spcPct val="0"/>
        </a:spcBef>
        <a:spcAft>
          <a:spcPct val="0"/>
        </a:spcAft>
        <a:defRPr sz="3600">
          <a:solidFill>
            <a:schemeClr val="tx2"/>
          </a:solidFill>
          <a:latin typeface="Arial" pitchFamily="34" charset="0"/>
          <a:ea typeface="黑体" pitchFamily="2" charset="-122"/>
        </a:defRPr>
      </a:lvl3pPr>
      <a:lvl4pPr algn="r" rtl="0" eaLnBrk="0" fontAlgn="base" hangingPunct="0">
        <a:spcBef>
          <a:spcPct val="0"/>
        </a:spcBef>
        <a:spcAft>
          <a:spcPct val="0"/>
        </a:spcAft>
        <a:defRPr sz="3600">
          <a:solidFill>
            <a:schemeClr val="tx2"/>
          </a:solidFill>
          <a:latin typeface="Arial" pitchFamily="34" charset="0"/>
          <a:ea typeface="黑体" pitchFamily="2" charset="-122"/>
        </a:defRPr>
      </a:lvl4pPr>
      <a:lvl5pPr algn="r" rtl="0" eaLnBrk="0" fontAlgn="base" hangingPunct="0">
        <a:spcBef>
          <a:spcPct val="0"/>
        </a:spcBef>
        <a:spcAft>
          <a:spcPct val="0"/>
        </a:spcAft>
        <a:defRPr sz="3600">
          <a:solidFill>
            <a:schemeClr val="tx2"/>
          </a:solidFill>
          <a:latin typeface="Arial" pitchFamily="34" charset="0"/>
          <a:ea typeface="黑体" pitchFamily="2" charset="-122"/>
        </a:defRPr>
      </a:lvl5pPr>
      <a:lvl6pPr marL="457200" algn="r" rtl="0" fontAlgn="base">
        <a:spcBef>
          <a:spcPct val="0"/>
        </a:spcBef>
        <a:spcAft>
          <a:spcPct val="0"/>
        </a:spcAft>
        <a:defRPr sz="3600">
          <a:solidFill>
            <a:schemeClr val="tx2"/>
          </a:solidFill>
          <a:latin typeface="Arial" pitchFamily="34" charset="0"/>
          <a:ea typeface="黑体" pitchFamily="2" charset="-122"/>
        </a:defRPr>
      </a:lvl6pPr>
      <a:lvl7pPr marL="914400" algn="r" rtl="0" fontAlgn="base">
        <a:spcBef>
          <a:spcPct val="0"/>
        </a:spcBef>
        <a:spcAft>
          <a:spcPct val="0"/>
        </a:spcAft>
        <a:defRPr sz="3600">
          <a:solidFill>
            <a:schemeClr val="tx2"/>
          </a:solidFill>
          <a:latin typeface="Arial" pitchFamily="34" charset="0"/>
          <a:ea typeface="黑体" pitchFamily="2" charset="-122"/>
        </a:defRPr>
      </a:lvl7pPr>
      <a:lvl8pPr marL="1371600" algn="r" rtl="0" fontAlgn="base">
        <a:spcBef>
          <a:spcPct val="0"/>
        </a:spcBef>
        <a:spcAft>
          <a:spcPct val="0"/>
        </a:spcAft>
        <a:defRPr sz="3600">
          <a:solidFill>
            <a:schemeClr val="tx2"/>
          </a:solidFill>
          <a:latin typeface="Arial" pitchFamily="34" charset="0"/>
          <a:ea typeface="黑体" pitchFamily="2" charset="-122"/>
        </a:defRPr>
      </a:lvl8pPr>
      <a:lvl9pPr marL="1828800" algn="r" rtl="0" fontAlgn="base">
        <a:spcBef>
          <a:spcPct val="0"/>
        </a:spcBef>
        <a:spcAft>
          <a:spcPct val="0"/>
        </a:spcAft>
        <a:defRPr sz="3600">
          <a:solidFill>
            <a:schemeClr val="tx2"/>
          </a:solidFill>
          <a:latin typeface="Arial" pitchFamily="34" charset="0"/>
          <a:ea typeface="黑体"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audio" Target="../media/audio6.wav"/><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6.xml"/><Relationship Id="rId1" Type="http://schemas.openxmlformats.org/officeDocument/2006/relationships/audio" Target="../media/audio6.wav"/><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03.xml"/><Relationship Id="rId5" Type="http://schemas.openxmlformats.org/officeDocument/2006/relationships/image" Target="../media/image25.jpeg"/><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4.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4.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4.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4.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8.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9.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3.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2262188"/>
            <a:ext cx="8064500" cy="923925"/>
          </a:xfrm>
        </p:spPr>
        <p:txBody>
          <a:bodyPr/>
          <a:lstStyle/>
          <a:p>
            <a:pPr algn="ctr"/>
            <a:r>
              <a:rPr lang="en-GB" sz="5400" dirty="0" err="1" smtClean="0">
                <a:latin typeface="Comic Sans MS" pitchFamily="66" charset="0"/>
              </a:rPr>
              <a:t>Señorita</a:t>
            </a:r>
            <a:r>
              <a:rPr lang="en-GB" sz="5400" dirty="0" smtClean="0">
                <a:latin typeface="Comic Sans MS" pitchFamily="66" charset="0"/>
              </a:rPr>
              <a:t> </a:t>
            </a:r>
            <a:r>
              <a:rPr lang="en-GB" sz="5400" dirty="0" err="1" smtClean="0">
                <a:latin typeface="Comic Sans MS" pitchFamily="66" charset="0"/>
              </a:rPr>
              <a:t>Mallo</a:t>
            </a:r>
            <a:r>
              <a:rPr lang="en-GB" sz="5400" dirty="0" smtClean="0">
                <a:latin typeface="Comic Sans MS" pitchFamily="66" charset="0"/>
              </a:rPr>
              <a:t> </a:t>
            </a:r>
            <a:r>
              <a:rPr lang="en-GB" sz="5400" dirty="0" err="1" smtClean="0">
                <a:latin typeface="Comic Sans MS" pitchFamily="66" charset="0"/>
              </a:rPr>
              <a:t>Juárez</a:t>
            </a:r>
            <a:endParaRPr lang="en-GB" sz="5400" dirty="0" smtClean="0">
              <a:latin typeface="Comic Sans MS" pitchFamily="66" charset="0"/>
            </a:endParaRPr>
          </a:p>
        </p:txBody>
      </p:sp>
    </p:spTree>
    <p:extLst>
      <p:ext uri="{BB962C8B-B14F-4D97-AF65-F5344CB8AC3E}">
        <p14:creationId xmlns:p14="http://schemas.microsoft.com/office/powerpoint/2010/main" xmlns="" val="2708144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1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0"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3"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la hermana de mi padre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9224"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A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tío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B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abuelo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C </a:t>
            </a:r>
            <a:r>
              <a:rPr lang="en-US" altLang="es-ES" sz="5400" dirty="0">
                <a:solidFill>
                  <a:srgbClr val="000000"/>
                </a:solidFill>
                <a:latin typeface="Arial" charset="0"/>
              </a:rPr>
              <a:t> </a:t>
            </a:r>
            <a:r>
              <a:rPr kumimoji="0" lang="en-US" altLang="es-ES" sz="5400" b="0" i="0" u="none" strike="noStrike" kern="0" cap="none" spc="0" normalizeH="0" baseline="0" noProof="0" dirty="0" err="1" smtClean="0">
                <a:ln>
                  <a:noFill/>
                </a:ln>
                <a:solidFill>
                  <a:srgbClr val="FFFFFF"/>
                </a:solidFill>
                <a:effectLst/>
                <a:uLnTx/>
                <a:uFillTx/>
                <a:latin typeface="Arial" charset="0"/>
              </a:rPr>
              <a:t>tía</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D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abuela</a:t>
            </a:r>
            <a:endParaRPr kumimoji="0" lang="en-US" altLang="es-ES" sz="5400" b="0" i="0" u="none" strike="noStrike" kern="0" cap="none" spc="0" normalizeH="0" baseline="0" noProof="0" dirty="0" smtClean="0">
              <a:ln>
                <a:noFill/>
              </a:ln>
              <a:solidFill>
                <a:srgbClr val="FFFFFF"/>
              </a:solidFill>
              <a:effectLst/>
              <a:uLnTx/>
              <a:uFillTx/>
              <a:latin typeface="Arial" charset="0"/>
            </a:endParaRPr>
          </a:p>
        </p:txBody>
      </p:sp>
      <p:sp>
        <p:nvSpPr>
          <p:cNvPr id="9225"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6"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7"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8"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9"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0"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1"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2"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3"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4"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414933576"/>
      </p:ext>
    </p:extLst>
  </p:cSld>
  <p:clrMapOvr>
    <a:masterClrMapping/>
  </p:clrMapOvr>
  <p:transition>
    <p:sndAc>
      <p:stSnd>
        <p:snd r:embed="rId2" name="Tard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0243" name="Rectangle 3"/>
          <p:cNvSpPr>
            <a:spLocks noGrp="1" noChangeArrowheads="1"/>
          </p:cNvSpPr>
          <p:nvPr>
            <p:ph type="ctrTitle"/>
          </p:nvPr>
        </p:nvSpPr>
        <p:spPr>
          <a:xfrm>
            <a:off x="685800" y="2819400"/>
            <a:ext cx="7772400" cy="1143000"/>
          </a:xfrm>
        </p:spPr>
        <p:txBody>
          <a:bodyPr/>
          <a:lstStyle/>
          <a:p>
            <a:pPr eaLnBrk="1" hangingPunct="1"/>
            <a:r>
              <a:rPr kumimoji="0" lang="en-GB" altLang="es-ES" sz="8000" b="0" i="0" u="none" strike="noStrike" kern="0" cap="none" spc="0" normalizeH="0" baseline="0" noProof="0" dirty="0" smtClean="0">
                <a:ln>
                  <a:noFill/>
                </a:ln>
                <a:solidFill>
                  <a:srgbClr val="FFFFFF"/>
                </a:solidFill>
                <a:effectLst/>
                <a:uLnTx/>
                <a:uFillTx/>
                <a:latin typeface="Arial" charset="0"/>
              </a:rPr>
              <a:t>€ </a:t>
            </a:r>
            <a:r>
              <a:rPr lang="en-GB" altLang="es-ES" sz="8000" dirty="0" smtClean="0">
                <a:solidFill>
                  <a:schemeClr val="bg1"/>
                </a:solidFill>
                <a:latin typeface="Arial" charset="0"/>
              </a:rPr>
              <a:t>200</a:t>
            </a:r>
            <a:endParaRPr lang="en-US" altLang="es-ES" sz="8000" dirty="0" smtClean="0">
              <a:solidFill>
                <a:schemeClr val="bg1"/>
              </a:solidFill>
              <a:latin typeface="Arial" charset="0"/>
            </a:endParaRPr>
          </a:p>
        </p:txBody>
      </p:sp>
      <p:sp>
        <p:nvSpPr>
          <p:cNvPr id="10244"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0245"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806696947"/>
      </p:ext>
    </p:extLst>
  </p:cSld>
  <p:clrMapOvr>
    <a:masterClrMapping/>
  </p:clrMapOvr>
  <p:transition>
    <p:zoom/>
    <p:sndAc>
      <p:stSnd>
        <p:snd r:embed="rId2"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1267" name="Rectangle 3"/>
          <p:cNvSpPr>
            <a:spLocks noGrp="1" noChangeArrowheads="1"/>
          </p:cNvSpPr>
          <p:nvPr>
            <p:ph type="ctrTitle"/>
          </p:nvPr>
        </p:nvSpPr>
        <p:spPr>
          <a:xfrm>
            <a:off x="685800" y="2819400"/>
            <a:ext cx="7772400" cy="1143000"/>
          </a:xfrm>
        </p:spPr>
        <p:txBody>
          <a:bodyPr/>
          <a:lstStyle/>
          <a:p>
            <a:pPr eaLnBrk="1" hangingPunct="1"/>
            <a:r>
              <a:rPr kumimoji="0" lang="en-US" altLang="es-ES" sz="8000" b="0" i="0" u="none" strike="noStrike" kern="0" cap="none" spc="0" normalizeH="0" baseline="0" noProof="0" dirty="0" err="1" smtClean="0">
                <a:ln>
                  <a:noFill/>
                </a:ln>
                <a:solidFill>
                  <a:srgbClr val="FFFFFF"/>
                </a:solidFill>
                <a:effectLst/>
                <a:uLnTx/>
                <a:uFillTx/>
                <a:latin typeface="Arial" charset="0"/>
              </a:rPr>
              <a:t>Pregunta</a:t>
            </a:r>
            <a:r>
              <a:rPr lang="en-US" altLang="es-ES" sz="8000" dirty="0" smtClean="0">
                <a:solidFill>
                  <a:schemeClr val="bg1"/>
                </a:solidFill>
                <a:latin typeface="Arial" charset="0"/>
              </a:rPr>
              <a:t> 3</a:t>
            </a:r>
          </a:p>
        </p:txBody>
      </p:sp>
      <p:sp>
        <p:nvSpPr>
          <p:cNvPr id="11268"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1269"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2473780892"/>
      </p:ext>
    </p:extLst>
  </p:cSld>
  <p:clrMapOvr>
    <a:masterClrMapping/>
  </p:clrMapOvr>
  <p:transition>
    <p:zoom/>
    <p:sndAc>
      <p:stSnd>
        <p:snd r:embed="rId2" name="drumroll.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1"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2"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295"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xmlns="">
                <a:solidFill>
                  <a:schemeClr val="tx1"/>
                </a:solidFill>
              </a14:hiddenFill>
            </a:ext>
          </a:extLst>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la madre de mi madre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solidFill>
                <a:schemeClr val="bg1"/>
              </a:solidFill>
              <a:latin typeface="Arial" charset="0"/>
            </a:endParaRPr>
          </a:p>
        </p:txBody>
      </p:sp>
      <p:sp>
        <p:nvSpPr>
          <p:cNvPr id="64520"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tío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abuelo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abuela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tía</a:t>
            </a:r>
            <a:endParaRPr lang="en-US" altLang="es-ES" sz="5400" dirty="0" smtClean="0">
              <a:solidFill>
                <a:schemeClr val="bg1"/>
              </a:solidFill>
              <a:latin typeface="Arial" charset="0"/>
            </a:endParaRPr>
          </a:p>
        </p:txBody>
      </p:sp>
      <p:sp>
        <p:nvSpPr>
          <p:cNvPr id="12297"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298"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299"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0"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1"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2"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3"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4"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5"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6"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2307"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2308"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xmlns="" val="2182424894"/>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4520">
                                            <p:txEl>
                                              <p:pRg st="0" end="0"/>
                                            </p:txEl>
                                          </p:spTgt>
                                        </p:tgtEl>
                                        <p:attrNameLst>
                                          <p:attrName>style.visibility</p:attrName>
                                        </p:attrNameLst>
                                      </p:cBhvr>
                                      <p:to>
                                        <p:strVal val="visible"/>
                                      </p:to>
                                    </p:set>
                                    <p:anim calcmode="lin" valueType="num">
                                      <p:cBhvr>
                                        <p:cTn id="7" dur="500" fill="hold"/>
                                        <p:tgtEl>
                                          <p:spTgt spid="64520">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452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4520">
                                            <p:txEl>
                                              <p:pRg st="1" end="1"/>
                                            </p:txEl>
                                          </p:spTgt>
                                        </p:tgtEl>
                                        <p:attrNameLst>
                                          <p:attrName>style.visibility</p:attrName>
                                        </p:attrNameLst>
                                      </p:cBhvr>
                                      <p:to>
                                        <p:strVal val="visible"/>
                                      </p:to>
                                    </p:set>
                                    <p:anim calcmode="lin" valueType="num">
                                      <p:cBhvr>
                                        <p:cTn id="13" dur="500" fill="hold"/>
                                        <p:tgtEl>
                                          <p:spTgt spid="64520">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452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4520">
                                            <p:txEl>
                                              <p:pRg st="2" end="2"/>
                                            </p:txEl>
                                          </p:spTgt>
                                        </p:tgtEl>
                                        <p:attrNameLst>
                                          <p:attrName>style.visibility</p:attrName>
                                        </p:attrNameLst>
                                      </p:cBhvr>
                                      <p:to>
                                        <p:strVal val="visible"/>
                                      </p:to>
                                    </p:set>
                                    <p:anim calcmode="lin" valueType="num">
                                      <p:cBhvr>
                                        <p:cTn id="19" dur="500" fill="hold"/>
                                        <p:tgtEl>
                                          <p:spTgt spid="64520">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64520">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4520">
                                            <p:txEl>
                                              <p:pRg st="3" end="3"/>
                                            </p:txEl>
                                          </p:spTgt>
                                        </p:tgtEl>
                                        <p:attrNameLst>
                                          <p:attrName>style.visibility</p:attrName>
                                        </p:attrNameLst>
                                      </p:cBhvr>
                                      <p:to>
                                        <p:strVal val="visible"/>
                                      </p:to>
                                    </p:set>
                                    <p:anim calcmode="lin" valueType="num">
                                      <p:cBhvr>
                                        <p:cTn id="25" dur="500" fill="hold"/>
                                        <p:tgtEl>
                                          <p:spTgt spid="64520">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64520">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1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0"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9223"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la madre de mi madre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9224"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A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tío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B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abuelo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C </a:t>
            </a:r>
            <a:r>
              <a:rPr lang="en-US" altLang="es-ES" sz="5400" dirty="0">
                <a:solidFill>
                  <a:srgbClr val="000000"/>
                </a:solidFill>
                <a:latin typeface="Arial" charset="0"/>
              </a:rPr>
              <a:t> </a:t>
            </a:r>
            <a:r>
              <a:rPr lang="en-US" altLang="es-ES" sz="5400" dirty="0" err="1" smtClean="0">
                <a:solidFill>
                  <a:srgbClr val="FFFFFF"/>
                </a:solidFill>
                <a:latin typeface="Arial" charset="0"/>
              </a:rPr>
              <a:t>abuela</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D </a:t>
            </a:r>
            <a:r>
              <a:rPr lang="en-US" altLang="es-ES" sz="5400" dirty="0">
                <a:solidFill>
                  <a:srgbClr val="000000"/>
                </a:solidFill>
                <a:latin typeface="Arial" charset="0"/>
              </a:rPr>
              <a:t> </a:t>
            </a:r>
            <a:r>
              <a:rPr lang="en-GB" altLang="es-ES" sz="5400" dirty="0" err="1" smtClean="0">
                <a:solidFill>
                  <a:srgbClr val="FFFFFF"/>
                </a:solidFill>
                <a:latin typeface="Arial" charset="0"/>
              </a:rPr>
              <a:t>tía</a:t>
            </a:r>
            <a:endParaRPr kumimoji="0" lang="en-US" altLang="es-ES" sz="5400" b="0" i="0" u="none" strike="noStrike" kern="0" cap="none" spc="0" normalizeH="0" baseline="0" noProof="0" dirty="0" smtClean="0">
              <a:ln>
                <a:noFill/>
              </a:ln>
              <a:solidFill>
                <a:srgbClr val="FFFFFF"/>
              </a:solidFill>
              <a:effectLst/>
              <a:uLnTx/>
              <a:uFillTx/>
              <a:latin typeface="Arial" charset="0"/>
            </a:endParaRPr>
          </a:p>
        </p:txBody>
      </p:sp>
      <p:sp>
        <p:nvSpPr>
          <p:cNvPr id="9225"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6"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7"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8"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29"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0"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1"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2"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3"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9234"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2263329940"/>
      </p:ext>
    </p:extLst>
  </p:cSld>
  <p:clrMapOvr>
    <a:masterClrMapping/>
  </p:clrMapOvr>
  <p:transition>
    <p:sndAc>
      <p:stSnd>
        <p:snd r:embed="rId2" name="Tard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4339" name="Rectangle 3"/>
          <p:cNvSpPr>
            <a:spLocks noGrp="1" noChangeArrowheads="1"/>
          </p:cNvSpPr>
          <p:nvPr>
            <p:ph type="ctrTitle"/>
          </p:nvPr>
        </p:nvSpPr>
        <p:spPr>
          <a:xfrm>
            <a:off x="685800" y="2819400"/>
            <a:ext cx="7772400" cy="1143000"/>
          </a:xfrm>
        </p:spPr>
        <p:txBody>
          <a:bodyPr/>
          <a:lstStyle/>
          <a:p>
            <a:pPr eaLnBrk="1" hangingPunct="1"/>
            <a:r>
              <a:rPr lang="en-GB" altLang="es-ES" sz="8000" dirty="0" smtClean="0">
                <a:solidFill>
                  <a:schemeClr val="bg1"/>
                </a:solidFill>
                <a:latin typeface="Arial" charset="0"/>
              </a:rPr>
              <a:t>€300</a:t>
            </a:r>
            <a:endParaRPr lang="en-US" altLang="es-ES" sz="8000" dirty="0" smtClean="0">
              <a:solidFill>
                <a:schemeClr val="bg1"/>
              </a:solidFill>
              <a:latin typeface="Arial" charset="0"/>
            </a:endParaRPr>
          </a:p>
        </p:txBody>
      </p:sp>
      <p:sp>
        <p:nvSpPr>
          <p:cNvPr id="14340"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4341"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3042886997"/>
      </p:ext>
    </p:extLst>
  </p:cSld>
  <p:clrMapOvr>
    <a:masterClrMapping/>
  </p:clrMapOvr>
  <p:transition>
    <p:zoom/>
    <p:sndAc>
      <p:stSnd>
        <p:snd r:embed="rId2"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5363" name="Rectangle 3"/>
          <p:cNvSpPr>
            <a:spLocks noGrp="1" noChangeArrowheads="1"/>
          </p:cNvSpPr>
          <p:nvPr>
            <p:ph type="ctrTitle"/>
          </p:nvPr>
        </p:nvSpPr>
        <p:spPr>
          <a:xfrm>
            <a:off x="685800" y="2819400"/>
            <a:ext cx="7772400" cy="1143000"/>
          </a:xfrm>
        </p:spPr>
        <p:txBody>
          <a:bodyPr/>
          <a:lstStyle/>
          <a:p>
            <a:pPr eaLnBrk="1" hangingPunct="1"/>
            <a:r>
              <a:rPr kumimoji="0" lang="en-US" altLang="es-ES" sz="8000" b="0" i="0" u="none" strike="noStrike" kern="0" cap="none" spc="0" normalizeH="0" baseline="0" noProof="0" dirty="0" err="1" smtClean="0">
                <a:ln>
                  <a:noFill/>
                </a:ln>
                <a:solidFill>
                  <a:srgbClr val="FFFFFF"/>
                </a:solidFill>
                <a:effectLst/>
                <a:uLnTx/>
                <a:uFillTx/>
                <a:latin typeface="Arial" charset="0"/>
              </a:rPr>
              <a:t>Pregunta</a:t>
            </a:r>
            <a:r>
              <a:rPr lang="en-US" altLang="es-ES" sz="8000" dirty="0" smtClean="0">
                <a:solidFill>
                  <a:schemeClr val="bg1"/>
                </a:solidFill>
                <a:latin typeface="Arial" charset="0"/>
              </a:rPr>
              <a:t> 4</a:t>
            </a:r>
          </a:p>
        </p:txBody>
      </p:sp>
      <p:sp>
        <p:nvSpPr>
          <p:cNvPr id="15364"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5365"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1544256799"/>
      </p:ext>
    </p:extLst>
  </p:cSld>
  <p:clrMapOvr>
    <a:masterClrMapping/>
  </p:clrMapOvr>
  <p:transition>
    <p:zoom/>
    <p:sndAc>
      <p:stSnd>
        <p:snd r:embed="rId2" name="drumroll.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8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88"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8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9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391"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xmlns="">
                <a:solidFill>
                  <a:schemeClr val="tx1"/>
                </a:solidFill>
              </a14:hiddenFill>
            </a:ext>
          </a:extLst>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hijo  de mi abuelo</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solidFill>
                <a:schemeClr val="bg1"/>
              </a:solidFill>
              <a:latin typeface="Arial" charset="0"/>
            </a:endParaRPr>
          </a:p>
        </p:txBody>
      </p:sp>
      <p:sp>
        <p:nvSpPr>
          <p:cNvPr id="15368"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hermano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smtClean="0">
                <a:solidFill>
                  <a:schemeClr val="bg1"/>
                </a:solidFill>
                <a:latin typeface="Arial" charset="0"/>
              </a:rPr>
              <a:t>padre</a:t>
            </a: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hermana</a:t>
            </a:r>
            <a:endParaRPr lang="en-US" altLang="es-ES" sz="5400" dirty="0" smtClean="0">
              <a:solidFill>
                <a:schemeClr val="bg1"/>
              </a:solidFill>
              <a:latin typeface="Arial" charset="0"/>
            </a:endParaRPr>
          </a:p>
        </p:txBody>
      </p:sp>
      <p:sp>
        <p:nvSpPr>
          <p:cNvPr id="16393"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4"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5"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6"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7"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8"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399"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400"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401"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402"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6403"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6404"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xmlns="" val="3817236609"/>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5368">
                                            <p:txEl>
                                              <p:pRg st="0" end="0"/>
                                            </p:txEl>
                                          </p:spTgt>
                                        </p:tgtEl>
                                        <p:attrNameLst>
                                          <p:attrName>style.visibility</p:attrName>
                                        </p:attrNameLst>
                                      </p:cBhvr>
                                      <p:to>
                                        <p:strVal val="visible"/>
                                      </p:to>
                                    </p:set>
                                    <p:anim calcmode="lin" valueType="num">
                                      <p:cBhvr>
                                        <p:cTn id="7" dur="500" fill="hold"/>
                                        <p:tgtEl>
                                          <p:spTgt spid="15368">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536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5368">
                                            <p:txEl>
                                              <p:pRg st="1" end="1"/>
                                            </p:txEl>
                                          </p:spTgt>
                                        </p:tgtEl>
                                        <p:attrNameLst>
                                          <p:attrName>style.visibility</p:attrName>
                                        </p:attrNameLst>
                                      </p:cBhvr>
                                      <p:to>
                                        <p:strVal val="visible"/>
                                      </p:to>
                                    </p:set>
                                    <p:anim calcmode="lin" valueType="num">
                                      <p:cBhvr>
                                        <p:cTn id="13" dur="500" fill="hold"/>
                                        <p:tgtEl>
                                          <p:spTgt spid="15368">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536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5368">
                                            <p:txEl>
                                              <p:pRg st="2" end="2"/>
                                            </p:txEl>
                                          </p:spTgt>
                                        </p:tgtEl>
                                        <p:attrNameLst>
                                          <p:attrName>style.visibility</p:attrName>
                                        </p:attrNameLst>
                                      </p:cBhvr>
                                      <p:to>
                                        <p:strVal val="visible"/>
                                      </p:to>
                                    </p:set>
                                    <p:anim calcmode="lin" valueType="num">
                                      <p:cBhvr>
                                        <p:cTn id="19" dur="500" fill="hold"/>
                                        <p:tgtEl>
                                          <p:spTgt spid="15368">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5368">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5368">
                                            <p:txEl>
                                              <p:pRg st="3" end="3"/>
                                            </p:txEl>
                                          </p:spTgt>
                                        </p:tgtEl>
                                        <p:attrNameLst>
                                          <p:attrName>style.visibility</p:attrName>
                                        </p:attrNameLst>
                                      </p:cBhvr>
                                      <p:to>
                                        <p:strVal val="visible"/>
                                      </p:to>
                                    </p:set>
                                    <p:anim calcmode="lin" valueType="num">
                                      <p:cBhvr>
                                        <p:cTn id="25" dur="500" fill="hold"/>
                                        <p:tgtEl>
                                          <p:spTgt spid="15368">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5368">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1"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2"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3"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4"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7415"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hijo  de mi abuelo</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17416"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hermano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smtClean="0">
                <a:solidFill>
                  <a:schemeClr val="bg1"/>
                </a:solidFill>
                <a:latin typeface="Arial" charset="0"/>
              </a:rPr>
              <a:t>padre</a:t>
            </a: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hermana</a:t>
            </a:r>
            <a:endParaRPr lang="en-US" altLang="es-ES" sz="5400" dirty="0" smtClean="0">
              <a:solidFill>
                <a:schemeClr val="bg1"/>
              </a:solidFill>
              <a:latin typeface="Arial" charset="0"/>
            </a:endParaRPr>
          </a:p>
        </p:txBody>
      </p:sp>
      <p:sp>
        <p:nvSpPr>
          <p:cNvPr id="17417"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18"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19"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0"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1"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2"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3"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4"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5"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7426"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783567535"/>
      </p:ext>
    </p:extLst>
  </p:cSld>
  <p:clrMapOvr>
    <a:masterClrMapping/>
  </p:clrMapOvr>
  <p:transition>
    <p:sndAc>
      <p:stSnd>
        <p:snd r:embed="rId2" name="Tard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8435" name="Rectangle 3"/>
          <p:cNvSpPr>
            <a:spLocks noGrp="1" noChangeArrowheads="1"/>
          </p:cNvSpPr>
          <p:nvPr>
            <p:ph type="ctrTitle"/>
          </p:nvPr>
        </p:nvSpPr>
        <p:spPr>
          <a:xfrm>
            <a:off x="685800" y="2819400"/>
            <a:ext cx="7772400" cy="1143000"/>
          </a:xfrm>
        </p:spPr>
        <p:txBody>
          <a:bodyPr/>
          <a:lstStyle/>
          <a:p>
            <a:pPr eaLnBrk="1" hangingPunct="1"/>
            <a:r>
              <a:rPr lang="en-GB" altLang="es-ES" sz="8000" dirty="0" smtClean="0">
                <a:solidFill>
                  <a:schemeClr val="bg1"/>
                </a:solidFill>
                <a:latin typeface="Arial" charset="0"/>
              </a:rPr>
              <a:t>€500</a:t>
            </a:r>
            <a:endParaRPr lang="en-US" altLang="es-ES" sz="8000" dirty="0" smtClean="0">
              <a:solidFill>
                <a:schemeClr val="bg1"/>
              </a:solidFill>
              <a:latin typeface="Arial" charset="0"/>
            </a:endParaRPr>
          </a:p>
        </p:txBody>
      </p:sp>
      <p:sp>
        <p:nvSpPr>
          <p:cNvPr id="18436"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8437"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3832576331"/>
      </p:ext>
    </p:extLst>
  </p:cSld>
  <p:clrMapOvr>
    <a:masterClrMapping/>
  </p:clrMapOvr>
  <p:transition>
    <p:zoom/>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300288" y="1095375"/>
            <a:ext cx="361990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GB" altLang="es-ES" sz="3600" dirty="0">
                <a:latin typeface="Century Gothic" pitchFamily="34" charset="0"/>
              </a:rPr>
              <a:t>HOY VAMOS A:</a:t>
            </a:r>
          </a:p>
        </p:txBody>
      </p:sp>
      <p:sp>
        <p:nvSpPr>
          <p:cNvPr id="24581" name="Text Box 5"/>
          <p:cNvSpPr txBox="1">
            <a:spLocks noChangeArrowheads="1"/>
          </p:cNvSpPr>
          <p:nvPr/>
        </p:nvSpPr>
        <p:spPr bwMode="auto">
          <a:xfrm>
            <a:off x="827088" y="2193925"/>
            <a:ext cx="673613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marL="457200" indent="-457200">
              <a:buFont typeface="Wingdings" pitchFamily="2" charset="2"/>
              <a:buChar char="q"/>
              <a:defRPr/>
            </a:pPr>
            <a:r>
              <a:rPr lang="es-ES_tradnl" sz="2800" b="1" dirty="0" smtClean="0">
                <a:latin typeface="Century Gothic" pitchFamily="34" charset="0"/>
              </a:rPr>
              <a:t>Usar el vocabulario para la familia.</a:t>
            </a:r>
            <a:endParaRPr lang="es-ES_tradnl" sz="2800" b="1" dirty="0">
              <a:latin typeface="Century Gothic" pitchFamily="34" charset="0"/>
            </a:endParaRPr>
          </a:p>
        </p:txBody>
      </p:sp>
      <p:sp>
        <p:nvSpPr>
          <p:cNvPr id="24583" name="Text Box 7"/>
          <p:cNvSpPr txBox="1">
            <a:spLocks noChangeArrowheads="1"/>
          </p:cNvSpPr>
          <p:nvPr/>
        </p:nvSpPr>
        <p:spPr bwMode="auto">
          <a:xfrm>
            <a:off x="827088" y="2852738"/>
            <a:ext cx="760817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buFont typeface="Wingdings" pitchFamily="2" charset="2"/>
              <a:buChar char="q"/>
            </a:pPr>
            <a:r>
              <a:rPr lang="en-GB" altLang="es-ES" b="1" dirty="0" err="1" smtClean="0">
                <a:latin typeface="Century Gothic" pitchFamily="34" charset="0"/>
              </a:rPr>
              <a:t>Hablar</a:t>
            </a:r>
            <a:r>
              <a:rPr lang="en-GB" altLang="es-ES" b="1" dirty="0" smtClean="0">
                <a:latin typeface="Century Gothic" pitchFamily="34" charset="0"/>
              </a:rPr>
              <a:t> </a:t>
            </a:r>
            <a:r>
              <a:rPr lang="en-GB" altLang="es-ES" b="1" dirty="0" err="1" smtClean="0">
                <a:latin typeface="Century Gothic" pitchFamily="34" charset="0"/>
              </a:rPr>
              <a:t>sobre</a:t>
            </a:r>
            <a:r>
              <a:rPr lang="en-GB" altLang="es-ES" b="1" dirty="0" smtClean="0">
                <a:latin typeface="Century Gothic" pitchFamily="34" charset="0"/>
              </a:rPr>
              <a:t> </a:t>
            </a:r>
            <a:r>
              <a:rPr lang="en-GB" altLang="es-ES" b="1" dirty="0" err="1" smtClean="0">
                <a:latin typeface="Century Gothic" pitchFamily="34" charset="0"/>
              </a:rPr>
              <a:t>tu</a:t>
            </a:r>
            <a:r>
              <a:rPr lang="en-GB" altLang="es-ES" b="1" dirty="0" smtClean="0">
                <a:latin typeface="Century Gothic" pitchFamily="34" charset="0"/>
              </a:rPr>
              <a:t> </a:t>
            </a:r>
            <a:r>
              <a:rPr lang="en-GB" altLang="es-ES" b="1" dirty="0" err="1" smtClean="0">
                <a:latin typeface="Century Gothic" pitchFamily="34" charset="0"/>
              </a:rPr>
              <a:t>relacion</a:t>
            </a:r>
            <a:r>
              <a:rPr lang="en-GB" altLang="es-ES" b="1" dirty="0" smtClean="0">
                <a:latin typeface="Century Gothic" pitchFamily="34" charset="0"/>
              </a:rPr>
              <a:t> con </a:t>
            </a:r>
            <a:r>
              <a:rPr lang="en-GB" altLang="es-ES" b="1" dirty="0" err="1" smtClean="0">
                <a:latin typeface="Century Gothic" pitchFamily="34" charset="0"/>
              </a:rPr>
              <a:t>tu</a:t>
            </a:r>
            <a:r>
              <a:rPr lang="en-GB" altLang="es-ES" b="1" dirty="0" smtClean="0">
                <a:latin typeface="Century Gothic" pitchFamily="34" charset="0"/>
              </a:rPr>
              <a:t> </a:t>
            </a:r>
            <a:r>
              <a:rPr lang="en-GB" altLang="es-ES" b="1" dirty="0" err="1" smtClean="0">
                <a:latin typeface="Century Gothic" pitchFamily="34" charset="0"/>
              </a:rPr>
              <a:t>familia</a:t>
            </a:r>
            <a:r>
              <a:rPr lang="en-GB" altLang="es-ES" b="1" dirty="0" smtClean="0">
                <a:latin typeface="Century Gothic" pitchFamily="34" charset="0"/>
              </a:rPr>
              <a:t>. </a:t>
            </a:r>
            <a:endParaRPr lang="en-GB" altLang="es-ES" b="1" dirty="0">
              <a:latin typeface="Century Gothic" pitchFamily="34" charset="0"/>
            </a:endParaRPr>
          </a:p>
        </p:txBody>
      </p:sp>
    </p:spTree>
    <p:extLst>
      <p:ext uri="{BB962C8B-B14F-4D97-AF65-F5344CB8AC3E}">
        <p14:creationId xmlns:p14="http://schemas.microsoft.com/office/powerpoint/2010/main" xmlns="" val="34035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p:cTn id="13" dur="500" fill="hold"/>
                                        <p:tgtEl>
                                          <p:spTgt spid="24581"/>
                                        </p:tgtEl>
                                        <p:attrNameLst>
                                          <p:attrName>ppt_w</p:attrName>
                                        </p:attrNameLst>
                                      </p:cBhvr>
                                      <p:tavLst>
                                        <p:tav tm="0">
                                          <p:val>
                                            <p:fltVal val="0"/>
                                          </p:val>
                                        </p:tav>
                                        <p:tav tm="100000">
                                          <p:val>
                                            <p:strVal val="#ppt_w"/>
                                          </p:val>
                                        </p:tav>
                                      </p:tavLst>
                                    </p:anim>
                                    <p:anim calcmode="lin" valueType="num">
                                      <p:cBhvr>
                                        <p:cTn id="14"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p:cTn id="19" dur="500" fill="hold"/>
                                        <p:tgtEl>
                                          <p:spTgt spid="24583"/>
                                        </p:tgtEl>
                                        <p:attrNameLst>
                                          <p:attrName>ppt_w</p:attrName>
                                        </p:attrNameLst>
                                      </p:cBhvr>
                                      <p:tavLst>
                                        <p:tav tm="0">
                                          <p:val>
                                            <p:fltVal val="0"/>
                                          </p:val>
                                        </p:tav>
                                        <p:tav tm="100000">
                                          <p:val>
                                            <p:strVal val="#ppt_w"/>
                                          </p:val>
                                        </p:tav>
                                      </p:tavLst>
                                    </p:anim>
                                    <p:anim calcmode="lin" valueType="num">
                                      <p:cBhvr>
                                        <p:cTn id="20" dur="500" fill="hold"/>
                                        <p:tgtEl>
                                          <p:spTgt spid="245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19459" name="Rectangle 3"/>
          <p:cNvSpPr>
            <a:spLocks noGrp="1" noChangeArrowheads="1"/>
          </p:cNvSpPr>
          <p:nvPr>
            <p:ph type="ctrTitle"/>
          </p:nvPr>
        </p:nvSpPr>
        <p:spPr>
          <a:xfrm>
            <a:off x="685800" y="2819400"/>
            <a:ext cx="7772400" cy="1143000"/>
          </a:xfrm>
        </p:spPr>
        <p:txBody>
          <a:bodyPr/>
          <a:lstStyle/>
          <a:p>
            <a:pPr eaLnBrk="1" hangingPunct="1"/>
            <a:r>
              <a:rPr kumimoji="0" lang="en-US" altLang="es-ES" sz="8000" b="0" i="0" u="none" strike="noStrike" kern="0" cap="none" spc="0" normalizeH="0" baseline="0" noProof="0" dirty="0" err="1" smtClean="0">
                <a:ln>
                  <a:noFill/>
                </a:ln>
                <a:solidFill>
                  <a:srgbClr val="FFFFFF"/>
                </a:solidFill>
                <a:effectLst/>
                <a:uLnTx/>
                <a:uFillTx/>
                <a:latin typeface="Arial" charset="0"/>
              </a:rPr>
              <a:t>Pregunta</a:t>
            </a:r>
            <a:r>
              <a:rPr lang="en-US" altLang="es-ES" sz="8000" dirty="0" smtClean="0">
                <a:solidFill>
                  <a:schemeClr val="bg1"/>
                </a:solidFill>
                <a:latin typeface="Arial" charset="0"/>
              </a:rPr>
              <a:t> 5</a:t>
            </a:r>
          </a:p>
        </p:txBody>
      </p:sp>
      <p:sp>
        <p:nvSpPr>
          <p:cNvPr id="19460"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19461"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2317795914"/>
      </p:ext>
    </p:extLst>
  </p:cSld>
  <p:clrMapOvr>
    <a:masterClrMapping/>
  </p:clrMapOvr>
  <p:transition>
    <p:zoom/>
    <p:sndAc>
      <p:stSnd>
        <p:snd r:embed="rId2" name="drumroll.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3"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4"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487"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xmlns="">
                <a:solidFill>
                  <a:schemeClr val="tx1"/>
                </a:solidFill>
              </a14:hiddenFill>
            </a:ext>
          </a:extLst>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hijo  de mi madre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solidFill>
                <a:schemeClr val="bg1"/>
              </a:solidFill>
              <a:latin typeface="Arial" charset="0"/>
            </a:endParaRPr>
          </a:p>
        </p:txBody>
      </p:sp>
      <p:sp>
        <p:nvSpPr>
          <p:cNvPr id="19464"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hermana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tía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hermano</a:t>
            </a:r>
            <a:endParaRPr lang="en-US" altLang="es-ES" sz="5400" dirty="0" smtClean="0">
              <a:solidFill>
                <a:schemeClr val="bg1"/>
              </a:solidFill>
              <a:latin typeface="Arial" charset="0"/>
            </a:endParaRPr>
          </a:p>
        </p:txBody>
      </p:sp>
      <p:sp>
        <p:nvSpPr>
          <p:cNvPr id="20489"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0"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1"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2"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3"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4"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5"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6"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7"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8"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0499"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0500"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xmlns="" val="526271942"/>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 calcmode="lin" valueType="num">
                                      <p:cBhvr>
                                        <p:cTn id="7" dur="500" fill="hold"/>
                                        <p:tgtEl>
                                          <p:spTgt spid="1946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946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9464">
                                            <p:txEl>
                                              <p:pRg st="1" end="1"/>
                                            </p:txEl>
                                          </p:spTgt>
                                        </p:tgtEl>
                                        <p:attrNameLst>
                                          <p:attrName>style.visibility</p:attrName>
                                        </p:attrNameLst>
                                      </p:cBhvr>
                                      <p:to>
                                        <p:strVal val="visible"/>
                                      </p:to>
                                    </p:set>
                                    <p:anim calcmode="lin" valueType="num">
                                      <p:cBhvr>
                                        <p:cTn id="13" dur="500" fill="hold"/>
                                        <p:tgtEl>
                                          <p:spTgt spid="19464">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946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9464">
                                            <p:txEl>
                                              <p:pRg st="2" end="2"/>
                                            </p:txEl>
                                          </p:spTgt>
                                        </p:tgtEl>
                                        <p:attrNameLst>
                                          <p:attrName>style.visibility</p:attrName>
                                        </p:attrNameLst>
                                      </p:cBhvr>
                                      <p:to>
                                        <p:strVal val="visible"/>
                                      </p:to>
                                    </p:set>
                                    <p:anim calcmode="lin" valueType="num">
                                      <p:cBhvr>
                                        <p:cTn id="19" dur="500" fill="hold"/>
                                        <p:tgtEl>
                                          <p:spTgt spid="19464">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946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9464">
                                            <p:txEl>
                                              <p:pRg st="3" end="3"/>
                                            </p:txEl>
                                          </p:spTgt>
                                        </p:tgtEl>
                                        <p:attrNameLst>
                                          <p:attrName>style.visibility</p:attrName>
                                        </p:attrNameLst>
                                      </p:cBhvr>
                                      <p:to>
                                        <p:strVal val="visible"/>
                                      </p:to>
                                    </p:set>
                                    <p:anim calcmode="lin" valueType="num">
                                      <p:cBhvr>
                                        <p:cTn id="25" dur="500" fill="hold"/>
                                        <p:tgtEl>
                                          <p:spTgt spid="19464">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9464">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07"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08"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09"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10"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21511"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hijo  de mi madre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21512"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hermana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tía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hermano</a:t>
            </a:r>
            <a:endParaRPr lang="en-US" altLang="es-ES" sz="5400" dirty="0" smtClean="0">
              <a:solidFill>
                <a:schemeClr val="bg1"/>
              </a:solidFill>
              <a:latin typeface="Arial" charset="0"/>
            </a:endParaRPr>
          </a:p>
        </p:txBody>
      </p:sp>
      <p:sp>
        <p:nvSpPr>
          <p:cNvPr id="21513"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4"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5"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6"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7"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8"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19"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20"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21"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21522"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24732440"/>
      </p:ext>
    </p:extLst>
  </p:cSld>
  <p:clrMapOvr>
    <a:masterClrMapping/>
  </p:clrMapOvr>
  <p:transition>
    <p:sndAc>
      <p:stSnd>
        <p:snd r:embed="rId2" name="Tard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a:solidFill>
                <a:srgbClr val="000000"/>
              </a:solidFill>
            </a:endParaRPr>
          </a:p>
        </p:txBody>
      </p:sp>
      <p:sp>
        <p:nvSpPr>
          <p:cNvPr id="22531" name="Rectangle 3"/>
          <p:cNvSpPr>
            <a:spLocks noGrp="1" noChangeArrowheads="1"/>
          </p:cNvSpPr>
          <p:nvPr>
            <p:ph type="ctrTitle"/>
          </p:nvPr>
        </p:nvSpPr>
        <p:spPr>
          <a:xfrm>
            <a:off x="685800" y="2819400"/>
            <a:ext cx="7772400" cy="1143000"/>
          </a:xfrm>
        </p:spPr>
        <p:txBody>
          <a:bodyPr/>
          <a:lstStyle/>
          <a:p>
            <a:pPr eaLnBrk="1" hangingPunct="1"/>
            <a:r>
              <a:rPr lang="en-GB" altLang="es-ES" sz="8000" dirty="0" smtClean="0">
                <a:solidFill>
                  <a:schemeClr val="bg1"/>
                </a:solidFill>
                <a:latin typeface="Arial" charset="0"/>
              </a:rPr>
              <a:t>¡</a:t>
            </a:r>
            <a:r>
              <a:rPr lang="en-GB" altLang="es-ES" sz="8000" dirty="0" err="1" smtClean="0">
                <a:solidFill>
                  <a:schemeClr val="bg1"/>
                </a:solidFill>
                <a:latin typeface="Arial" charset="0"/>
              </a:rPr>
              <a:t>Fenomenal</a:t>
            </a:r>
            <a:r>
              <a:rPr lang="en-GB" altLang="es-ES" sz="8000" dirty="0" smtClean="0">
                <a:solidFill>
                  <a:schemeClr val="bg1"/>
                </a:solidFill>
                <a:latin typeface="Arial" charset="0"/>
              </a:rPr>
              <a:t> !</a:t>
            </a:r>
            <a:endParaRPr lang="en-US" altLang="es-ES" sz="8000" dirty="0" smtClean="0">
              <a:solidFill>
                <a:schemeClr val="bg1"/>
              </a:solidFill>
              <a:latin typeface="Arial" charset="0"/>
            </a:endParaRPr>
          </a:p>
        </p:txBody>
      </p:sp>
      <p:sp>
        <p:nvSpPr>
          <p:cNvPr id="22532"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a:solidFill>
                <a:srgbClr val="000000"/>
              </a:solidFill>
            </a:endParaRPr>
          </a:p>
        </p:txBody>
      </p:sp>
      <p:sp>
        <p:nvSpPr>
          <p:cNvPr id="22533"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a:solidFill>
                <a:srgbClr val="000000"/>
              </a:solidFill>
            </a:endParaRPr>
          </a:p>
        </p:txBody>
      </p:sp>
    </p:spTree>
    <p:extLst>
      <p:ext uri="{BB962C8B-B14F-4D97-AF65-F5344CB8AC3E}">
        <p14:creationId xmlns:p14="http://schemas.microsoft.com/office/powerpoint/2010/main" xmlns="" val="3664099325"/>
      </p:ext>
    </p:extLst>
  </p:cSld>
  <p:clrMapOvr>
    <a:masterClrMapping/>
  </p:clrMapOvr>
  <p:transition>
    <p:zoom/>
    <p:sndAc>
      <p:stSnd>
        <p:snd r:embed="rId2" name="cashreg.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38031454"/>
              </p:ext>
            </p:extLst>
          </p:nvPr>
        </p:nvGraphicFramePr>
        <p:xfrm>
          <a:off x="251520" y="260648"/>
          <a:ext cx="8568952" cy="6490307"/>
        </p:xfrm>
        <a:graphic>
          <a:graphicData uri="http://schemas.openxmlformats.org/drawingml/2006/table">
            <a:tbl>
              <a:tblPr firstRow="1" bandRow="1">
                <a:tableStyleId>{5940675A-B579-460E-94D1-54222C63F5DA}</a:tableStyleId>
              </a:tblPr>
              <a:tblGrid>
                <a:gridCol w="2142238"/>
                <a:gridCol w="2142238"/>
                <a:gridCol w="2142238"/>
                <a:gridCol w="2142238"/>
              </a:tblGrid>
              <a:tr h="2040227">
                <a:tc>
                  <a:txBody>
                    <a:bodyPr/>
                    <a:lstStyle/>
                    <a:p>
                      <a:r>
                        <a:rPr lang="es-ES" sz="2000" b="1" dirty="0" smtClean="0">
                          <a:solidFill>
                            <a:srgbClr val="314C14"/>
                          </a:solidFill>
                        </a:rPr>
                        <a:t>Lo negativo de mi padre es que</a:t>
                      </a:r>
                      <a:r>
                        <a:rPr lang="es-ES" sz="2000" b="1" baseline="0" dirty="0" smtClean="0">
                          <a:solidFill>
                            <a:srgbClr val="314C14"/>
                          </a:solidFill>
                        </a:rPr>
                        <a:t> es bastante enérgico y estricto. 1</a:t>
                      </a:r>
                      <a:endParaRPr lang="es-ES" sz="2000" b="1" dirty="0">
                        <a:solidFill>
                          <a:srgbClr val="314C14"/>
                        </a:solidFill>
                      </a:endParaRPr>
                    </a:p>
                  </a:txBody>
                  <a:tcPr/>
                </a:tc>
                <a:tc>
                  <a:txBody>
                    <a:bodyPr/>
                    <a:lstStyle/>
                    <a:p>
                      <a:r>
                        <a:rPr lang="es-ES" sz="2000" b="1" dirty="0" smtClean="0">
                          <a:solidFill>
                            <a:srgbClr val="314C14"/>
                          </a:solidFill>
                        </a:rPr>
                        <a:t>Tengo suerte porque me llevo genial</a:t>
                      </a:r>
                      <a:r>
                        <a:rPr lang="es-ES" sz="2000" b="1" baseline="0" dirty="0" smtClean="0">
                          <a:solidFill>
                            <a:srgbClr val="314C14"/>
                          </a:solidFill>
                        </a:rPr>
                        <a:t> con mi familia. 2</a:t>
                      </a:r>
                      <a:endParaRPr lang="es-ES" sz="2000" b="1" dirty="0">
                        <a:solidFill>
                          <a:srgbClr val="314C14"/>
                        </a:solidFill>
                      </a:endParaRPr>
                    </a:p>
                  </a:txBody>
                  <a:tcPr/>
                </a:tc>
                <a:tc>
                  <a:txBody>
                    <a:bodyPr/>
                    <a:lstStyle/>
                    <a:p>
                      <a:r>
                        <a:rPr lang="es-ES" sz="2000" b="1" dirty="0" smtClean="0">
                          <a:solidFill>
                            <a:srgbClr val="314C14"/>
                          </a:solidFill>
                        </a:rPr>
                        <a:t>Mi hermano</a:t>
                      </a:r>
                      <a:r>
                        <a:rPr lang="es-ES" sz="2000" b="1" baseline="0" dirty="0" smtClean="0">
                          <a:solidFill>
                            <a:srgbClr val="314C14"/>
                          </a:solidFill>
                        </a:rPr>
                        <a:t> y yo tenemos una relación muy problemática. 3</a:t>
                      </a:r>
                      <a:endParaRPr lang="es-ES" sz="2000" b="1" dirty="0">
                        <a:solidFill>
                          <a:srgbClr val="314C14"/>
                        </a:solidFill>
                      </a:endParaRPr>
                    </a:p>
                  </a:txBody>
                  <a:tcPr/>
                </a:tc>
                <a:tc>
                  <a:txBody>
                    <a:bodyPr/>
                    <a:lstStyle/>
                    <a:p>
                      <a:r>
                        <a:rPr lang="es-ES" sz="2000" b="1" dirty="0" smtClean="0">
                          <a:solidFill>
                            <a:srgbClr val="314C14"/>
                          </a:solidFill>
                        </a:rPr>
                        <a:t>Cuando era pequeño me llevaba</a:t>
                      </a:r>
                      <a:r>
                        <a:rPr lang="es-ES" sz="2000" b="1" baseline="0" dirty="0" smtClean="0">
                          <a:solidFill>
                            <a:srgbClr val="314C14"/>
                          </a:solidFill>
                        </a:rPr>
                        <a:t> fenomenal con mi hermano mayor.  !Era mi ídolo! 4</a:t>
                      </a:r>
                      <a:endParaRPr lang="es-ES" sz="2000" b="1" dirty="0">
                        <a:solidFill>
                          <a:srgbClr val="314C14"/>
                        </a:solidFill>
                      </a:endParaRPr>
                    </a:p>
                  </a:txBody>
                  <a:tcPr/>
                </a:tc>
              </a:tr>
              <a:tr h="2040227">
                <a:tc>
                  <a:txBody>
                    <a:bodyPr/>
                    <a:lstStyle/>
                    <a:p>
                      <a:r>
                        <a:rPr lang="es-ES" sz="2000" b="1" dirty="0" smtClean="0">
                          <a:solidFill>
                            <a:srgbClr val="314C14"/>
                          </a:solidFill>
                        </a:rPr>
                        <a:t>Mi</a:t>
                      </a:r>
                      <a:r>
                        <a:rPr lang="es-ES" sz="2000" b="1" baseline="0" dirty="0" smtClean="0">
                          <a:solidFill>
                            <a:srgbClr val="314C14"/>
                          </a:solidFill>
                        </a:rPr>
                        <a:t> hermano y yo s</a:t>
                      </a:r>
                      <a:r>
                        <a:rPr lang="es-ES" sz="2000" b="1" dirty="0" smtClean="0">
                          <a:solidFill>
                            <a:srgbClr val="314C14"/>
                          </a:solidFill>
                        </a:rPr>
                        <a:t>omos</a:t>
                      </a:r>
                      <a:r>
                        <a:rPr lang="es-ES" sz="2000" b="1" baseline="0" dirty="0" smtClean="0">
                          <a:solidFill>
                            <a:srgbClr val="314C14"/>
                          </a:solidFill>
                        </a:rPr>
                        <a:t> como el perro y el gato. ¡Tan diferentes! 5</a:t>
                      </a:r>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Lo bueno de mi madre es que es muy organizada. Me ayuda con los deberes. 6</a:t>
                      </a:r>
                    </a:p>
                    <a:p>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llevo bastante mal con mi hermana Rita. Soy muy optimista. Pero Rita es súper pesimista. 7</a:t>
                      </a:r>
                    </a:p>
                    <a:p>
                      <a:endParaRPr lang="es-ES" sz="2000" b="1" dirty="0">
                        <a:solidFill>
                          <a:srgbClr val="314C14"/>
                        </a:solidFill>
                      </a:endParaRPr>
                    </a:p>
                  </a:txBody>
                  <a:tcPr/>
                </a:tc>
                <a:tc>
                  <a:txBody>
                    <a:bodyPr/>
                    <a:lstStyle/>
                    <a:p>
                      <a:r>
                        <a:rPr lang="es-ES" sz="2000" b="1" dirty="0" smtClean="0">
                          <a:solidFill>
                            <a:srgbClr val="314C14"/>
                          </a:solidFill>
                        </a:rPr>
                        <a:t>Me llevo bien con mi padre porque es bueno</a:t>
                      </a:r>
                      <a:r>
                        <a:rPr lang="es-ES" sz="2000" b="1" baseline="0" dirty="0" smtClean="0">
                          <a:solidFill>
                            <a:srgbClr val="314C14"/>
                          </a:solidFill>
                        </a:rPr>
                        <a:t> y generoso. 8</a:t>
                      </a:r>
                      <a:endParaRPr lang="es-ES" sz="2000" b="1" dirty="0">
                        <a:solidFill>
                          <a:srgbClr val="314C14"/>
                        </a:solidFill>
                      </a:endParaRPr>
                    </a:p>
                  </a:txBody>
                  <a:tcPr/>
                </a:tc>
              </a:tr>
              <a:tr h="2040227">
                <a:tc>
                  <a:txBody>
                    <a:bodyPr/>
                    <a:lstStyle/>
                    <a:p>
                      <a:r>
                        <a:rPr lang="es-ES" sz="2000" b="1" dirty="0" smtClean="0">
                          <a:solidFill>
                            <a:srgbClr val="314C14"/>
                          </a:solidFill>
                        </a:rPr>
                        <a:t>Mi hermana Rita me pone de los nervios. Odio compartir mi dormitorio.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parezco a mi abuelo.  Siempre tan tolerante y paciente. 10</a:t>
                      </a:r>
                    </a:p>
                    <a:p>
                      <a:endParaRPr lang="es-ES" sz="2000" b="1" dirty="0">
                        <a:solidFill>
                          <a:srgbClr val="314C14"/>
                        </a:solidFill>
                      </a:endParaRPr>
                    </a:p>
                  </a:txBody>
                  <a:tcPr/>
                </a:tc>
                <a:tc>
                  <a:txBody>
                    <a:bodyPr/>
                    <a:lstStyle/>
                    <a:p>
                      <a:r>
                        <a:rPr kumimoji="0" lang="es-ES" sz="2000" b="1" i="0" u="none" strike="noStrike" kern="1200" cap="none" spc="0" normalizeH="0" baseline="0" noProof="0" dirty="0" smtClean="0">
                          <a:ln>
                            <a:noFill/>
                          </a:ln>
                          <a:solidFill>
                            <a:srgbClr val="314C14"/>
                          </a:solidFill>
                          <a:effectLst/>
                          <a:uLnTx/>
                          <a:uFillTx/>
                          <a:latin typeface="+mn-lt"/>
                        </a:rPr>
                        <a:t>No estoy satisfecho con la relación que tengo con mis padres. Mis padres nunca me escuchan.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En el futuro mi relación con mi padres será mucho mejor. La familia es importante para mí. 12</a:t>
                      </a:r>
                    </a:p>
                  </a:txBody>
                  <a:tcPr/>
                </a:tc>
              </a:tr>
            </a:tbl>
          </a:graphicData>
        </a:graphic>
      </p:graphicFrame>
      <p:sp>
        <p:nvSpPr>
          <p:cNvPr id="6" name="5 Estrella de 5 puntas"/>
          <p:cNvSpPr/>
          <p:nvPr/>
        </p:nvSpPr>
        <p:spPr>
          <a:xfrm>
            <a:off x="1763688" y="184482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strella de 5 puntas"/>
          <p:cNvSpPr/>
          <p:nvPr/>
        </p:nvSpPr>
        <p:spPr>
          <a:xfrm>
            <a:off x="6012160" y="184482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strella de 5 puntas"/>
          <p:cNvSpPr/>
          <p:nvPr/>
        </p:nvSpPr>
        <p:spPr>
          <a:xfrm>
            <a:off x="3995936" y="184482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strella de 5 puntas"/>
          <p:cNvSpPr/>
          <p:nvPr/>
        </p:nvSpPr>
        <p:spPr>
          <a:xfrm>
            <a:off x="8172400" y="400506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strella de 5 puntas"/>
          <p:cNvSpPr/>
          <p:nvPr/>
        </p:nvSpPr>
        <p:spPr>
          <a:xfrm>
            <a:off x="6084168" y="400506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strella de 5 puntas"/>
          <p:cNvSpPr/>
          <p:nvPr/>
        </p:nvSpPr>
        <p:spPr>
          <a:xfrm>
            <a:off x="3995936" y="400506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strella de 5 puntas"/>
          <p:cNvSpPr/>
          <p:nvPr/>
        </p:nvSpPr>
        <p:spPr>
          <a:xfrm>
            <a:off x="1835696" y="3933056"/>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strella de 5 puntas"/>
          <p:cNvSpPr/>
          <p:nvPr/>
        </p:nvSpPr>
        <p:spPr>
          <a:xfrm>
            <a:off x="1835696" y="616530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strella de 5 puntas"/>
          <p:cNvSpPr/>
          <p:nvPr/>
        </p:nvSpPr>
        <p:spPr>
          <a:xfrm>
            <a:off x="8172400" y="1844824"/>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strella de 5 puntas"/>
          <p:cNvSpPr/>
          <p:nvPr/>
        </p:nvSpPr>
        <p:spPr>
          <a:xfrm>
            <a:off x="6156176" y="6309320"/>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strella de 5 puntas"/>
          <p:cNvSpPr/>
          <p:nvPr/>
        </p:nvSpPr>
        <p:spPr>
          <a:xfrm>
            <a:off x="3995936" y="6237312"/>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Estrella de 5 puntas"/>
          <p:cNvSpPr/>
          <p:nvPr/>
        </p:nvSpPr>
        <p:spPr>
          <a:xfrm>
            <a:off x="8316416" y="6237312"/>
            <a:ext cx="467544" cy="36004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532304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trella de 5 puntas"/>
          <p:cNvSpPr/>
          <p:nvPr/>
        </p:nvSpPr>
        <p:spPr>
          <a:xfrm>
            <a:off x="3779912" y="1268760"/>
            <a:ext cx="914400" cy="914400"/>
          </a:xfrm>
          <a:prstGeom prst="star5">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strella de 5 puntas"/>
          <p:cNvSpPr/>
          <p:nvPr/>
        </p:nvSpPr>
        <p:spPr>
          <a:xfrm>
            <a:off x="3851920" y="2348880"/>
            <a:ext cx="914400" cy="914400"/>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strella de 5 puntas"/>
          <p:cNvSpPr/>
          <p:nvPr/>
        </p:nvSpPr>
        <p:spPr>
          <a:xfrm>
            <a:off x="3851920" y="3573016"/>
            <a:ext cx="914400" cy="9144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5220072" y="1484784"/>
            <a:ext cx="1512168" cy="523220"/>
          </a:xfrm>
          <a:prstGeom prst="rect">
            <a:avLst/>
          </a:prstGeom>
          <a:noFill/>
        </p:spPr>
        <p:txBody>
          <a:bodyPr wrap="square" rtlCol="0">
            <a:spAutoFit/>
          </a:bodyPr>
          <a:lstStyle/>
          <a:p>
            <a:r>
              <a:rPr lang="es-ES" sz="2800" dirty="0" smtClean="0"/>
              <a:t> Fácil</a:t>
            </a:r>
            <a:endParaRPr lang="es-ES" sz="2800" dirty="0"/>
          </a:p>
        </p:txBody>
      </p:sp>
      <p:sp>
        <p:nvSpPr>
          <p:cNvPr id="10" name="9 CuadroTexto"/>
          <p:cNvSpPr txBox="1"/>
          <p:nvPr/>
        </p:nvSpPr>
        <p:spPr>
          <a:xfrm>
            <a:off x="5292080" y="2564904"/>
            <a:ext cx="2232248" cy="523220"/>
          </a:xfrm>
          <a:prstGeom prst="rect">
            <a:avLst/>
          </a:prstGeom>
          <a:noFill/>
        </p:spPr>
        <p:txBody>
          <a:bodyPr wrap="square" rtlCol="0">
            <a:spAutoFit/>
          </a:bodyPr>
          <a:lstStyle/>
          <a:p>
            <a:r>
              <a:rPr lang="es-ES" sz="2800" dirty="0" smtClean="0"/>
              <a:t>Pichi-</a:t>
            </a:r>
            <a:r>
              <a:rPr lang="es-ES" sz="2800" dirty="0" err="1" smtClean="0"/>
              <a:t>pichá</a:t>
            </a:r>
            <a:endParaRPr lang="es-ES" sz="2800" dirty="0"/>
          </a:p>
        </p:txBody>
      </p:sp>
      <p:sp>
        <p:nvSpPr>
          <p:cNvPr id="11" name="10 CuadroTexto"/>
          <p:cNvSpPr txBox="1"/>
          <p:nvPr/>
        </p:nvSpPr>
        <p:spPr>
          <a:xfrm>
            <a:off x="5364088" y="3717032"/>
            <a:ext cx="2232248" cy="523220"/>
          </a:xfrm>
          <a:prstGeom prst="rect">
            <a:avLst/>
          </a:prstGeom>
          <a:noFill/>
        </p:spPr>
        <p:txBody>
          <a:bodyPr wrap="square" rtlCol="0">
            <a:spAutoFit/>
          </a:bodyPr>
          <a:lstStyle/>
          <a:p>
            <a:r>
              <a:rPr lang="es-ES" sz="2800" dirty="0" smtClean="0"/>
              <a:t>Difícil</a:t>
            </a:r>
            <a:endParaRPr lang="es-ES" sz="2800" dirty="0"/>
          </a:p>
        </p:txBody>
      </p:sp>
      <p:sp>
        <p:nvSpPr>
          <p:cNvPr id="12" name="11 Estrella de 5 puntas"/>
          <p:cNvSpPr/>
          <p:nvPr/>
        </p:nvSpPr>
        <p:spPr>
          <a:xfrm>
            <a:off x="3923928" y="4581128"/>
            <a:ext cx="914400" cy="9144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5508104" y="4797152"/>
            <a:ext cx="2232248" cy="523220"/>
          </a:xfrm>
          <a:prstGeom prst="rect">
            <a:avLst/>
          </a:prstGeom>
          <a:noFill/>
        </p:spPr>
        <p:txBody>
          <a:bodyPr wrap="square" rtlCol="0">
            <a:spAutoFit/>
          </a:bodyPr>
          <a:lstStyle/>
          <a:p>
            <a:r>
              <a:rPr lang="es-ES" sz="2800" dirty="0" smtClean="0"/>
              <a:t>Un reto</a:t>
            </a:r>
            <a:endParaRPr lang="es-E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38031454"/>
              </p:ext>
            </p:extLst>
          </p:nvPr>
        </p:nvGraphicFramePr>
        <p:xfrm>
          <a:off x="251520" y="260648"/>
          <a:ext cx="8568952" cy="6490307"/>
        </p:xfrm>
        <a:graphic>
          <a:graphicData uri="http://schemas.openxmlformats.org/drawingml/2006/table">
            <a:tbl>
              <a:tblPr firstRow="1" bandRow="1">
                <a:tableStyleId>{5940675A-B579-460E-94D1-54222C63F5DA}</a:tableStyleId>
              </a:tblPr>
              <a:tblGrid>
                <a:gridCol w="2142238"/>
                <a:gridCol w="2142238"/>
                <a:gridCol w="2142238"/>
                <a:gridCol w="2142238"/>
              </a:tblGrid>
              <a:tr h="2040227">
                <a:tc>
                  <a:txBody>
                    <a:bodyPr/>
                    <a:lstStyle/>
                    <a:p>
                      <a:r>
                        <a:rPr lang="es-ES" sz="2000" b="1" dirty="0" smtClean="0">
                          <a:solidFill>
                            <a:srgbClr val="314C14"/>
                          </a:solidFill>
                        </a:rPr>
                        <a:t>Lo negativo de mi padre es que</a:t>
                      </a:r>
                      <a:r>
                        <a:rPr lang="es-ES" sz="2000" b="1" baseline="0" dirty="0" smtClean="0">
                          <a:solidFill>
                            <a:srgbClr val="314C14"/>
                          </a:solidFill>
                        </a:rPr>
                        <a:t> es bastante enérgico y estricto. 1</a:t>
                      </a:r>
                      <a:endParaRPr lang="es-ES" sz="2000" b="1" dirty="0">
                        <a:solidFill>
                          <a:srgbClr val="314C14"/>
                        </a:solidFill>
                      </a:endParaRPr>
                    </a:p>
                  </a:txBody>
                  <a:tcPr/>
                </a:tc>
                <a:tc>
                  <a:txBody>
                    <a:bodyPr/>
                    <a:lstStyle/>
                    <a:p>
                      <a:r>
                        <a:rPr lang="es-ES" sz="2000" b="1" dirty="0" smtClean="0">
                          <a:solidFill>
                            <a:srgbClr val="314C14"/>
                          </a:solidFill>
                        </a:rPr>
                        <a:t>Tengo suerte porque me llevo genial</a:t>
                      </a:r>
                      <a:r>
                        <a:rPr lang="es-ES" sz="2000" b="1" baseline="0" dirty="0" smtClean="0">
                          <a:solidFill>
                            <a:srgbClr val="314C14"/>
                          </a:solidFill>
                        </a:rPr>
                        <a:t> con mi familia. 2</a:t>
                      </a:r>
                      <a:endParaRPr lang="es-ES" sz="2000" b="1" dirty="0">
                        <a:solidFill>
                          <a:srgbClr val="314C14"/>
                        </a:solidFill>
                      </a:endParaRPr>
                    </a:p>
                  </a:txBody>
                  <a:tcPr/>
                </a:tc>
                <a:tc>
                  <a:txBody>
                    <a:bodyPr/>
                    <a:lstStyle/>
                    <a:p>
                      <a:r>
                        <a:rPr lang="es-ES" sz="2000" b="1" dirty="0" smtClean="0">
                          <a:solidFill>
                            <a:srgbClr val="314C14"/>
                          </a:solidFill>
                        </a:rPr>
                        <a:t>Mi hermano</a:t>
                      </a:r>
                      <a:r>
                        <a:rPr lang="es-ES" sz="2000" b="1" baseline="0" dirty="0" smtClean="0">
                          <a:solidFill>
                            <a:srgbClr val="314C14"/>
                          </a:solidFill>
                        </a:rPr>
                        <a:t> y yo tenemos una relación muy problemática. 3</a:t>
                      </a:r>
                      <a:endParaRPr lang="es-ES" sz="2000" b="1" dirty="0">
                        <a:solidFill>
                          <a:srgbClr val="314C14"/>
                        </a:solidFill>
                      </a:endParaRPr>
                    </a:p>
                  </a:txBody>
                  <a:tcPr/>
                </a:tc>
                <a:tc>
                  <a:txBody>
                    <a:bodyPr/>
                    <a:lstStyle/>
                    <a:p>
                      <a:r>
                        <a:rPr lang="es-ES" sz="2000" b="1" dirty="0" smtClean="0">
                          <a:solidFill>
                            <a:srgbClr val="314C14"/>
                          </a:solidFill>
                        </a:rPr>
                        <a:t>Cuando era pequeño me llevaba</a:t>
                      </a:r>
                      <a:r>
                        <a:rPr lang="es-ES" sz="2000" b="1" baseline="0" dirty="0" smtClean="0">
                          <a:solidFill>
                            <a:srgbClr val="314C14"/>
                          </a:solidFill>
                        </a:rPr>
                        <a:t> fenomenal con mi hermano mayor.  !Era mi ídolo! 4</a:t>
                      </a:r>
                      <a:endParaRPr lang="es-ES" sz="2000" b="1" dirty="0">
                        <a:solidFill>
                          <a:srgbClr val="314C14"/>
                        </a:solidFill>
                      </a:endParaRPr>
                    </a:p>
                  </a:txBody>
                  <a:tcPr/>
                </a:tc>
              </a:tr>
              <a:tr h="2040227">
                <a:tc>
                  <a:txBody>
                    <a:bodyPr/>
                    <a:lstStyle/>
                    <a:p>
                      <a:r>
                        <a:rPr lang="es-ES" sz="2000" b="1" dirty="0" smtClean="0">
                          <a:solidFill>
                            <a:srgbClr val="314C14"/>
                          </a:solidFill>
                        </a:rPr>
                        <a:t>Mi</a:t>
                      </a:r>
                      <a:r>
                        <a:rPr lang="es-ES" sz="2000" b="1" baseline="0" dirty="0" smtClean="0">
                          <a:solidFill>
                            <a:srgbClr val="314C14"/>
                          </a:solidFill>
                        </a:rPr>
                        <a:t> hermano y yo s</a:t>
                      </a:r>
                      <a:r>
                        <a:rPr lang="es-ES" sz="2000" b="1" dirty="0" smtClean="0">
                          <a:solidFill>
                            <a:srgbClr val="314C14"/>
                          </a:solidFill>
                        </a:rPr>
                        <a:t>omos</a:t>
                      </a:r>
                      <a:r>
                        <a:rPr lang="es-ES" sz="2000" b="1" baseline="0" dirty="0" smtClean="0">
                          <a:solidFill>
                            <a:srgbClr val="314C14"/>
                          </a:solidFill>
                        </a:rPr>
                        <a:t> como el perro y el gato. ¡Tan diferentes! 5</a:t>
                      </a:r>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Lo bueno de mi madre es que es muy organizada. Me ayuda con los deberes. 6</a:t>
                      </a:r>
                    </a:p>
                    <a:p>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llevo bastante mal con mi hermana Rita. Soy muy optimista. Pero Rita es súper pesimista. 7</a:t>
                      </a:r>
                    </a:p>
                    <a:p>
                      <a:endParaRPr lang="es-ES" sz="2000" b="1" dirty="0">
                        <a:solidFill>
                          <a:srgbClr val="314C14"/>
                        </a:solidFill>
                      </a:endParaRPr>
                    </a:p>
                  </a:txBody>
                  <a:tcPr/>
                </a:tc>
                <a:tc>
                  <a:txBody>
                    <a:bodyPr/>
                    <a:lstStyle/>
                    <a:p>
                      <a:r>
                        <a:rPr lang="es-ES" sz="2000" b="1" dirty="0" smtClean="0">
                          <a:solidFill>
                            <a:srgbClr val="314C14"/>
                          </a:solidFill>
                        </a:rPr>
                        <a:t>Me llevo bien con mi padre porque es bueno</a:t>
                      </a:r>
                      <a:r>
                        <a:rPr lang="es-ES" sz="2000" b="1" baseline="0" dirty="0" smtClean="0">
                          <a:solidFill>
                            <a:srgbClr val="314C14"/>
                          </a:solidFill>
                        </a:rPr>
                        <a:t> y generoso. 8</a:t>
                      </a:r>
                      <a:endParaRPr lang="es-ES" sz="2000" b="1" dirty="0">
                        <a:solidFill>
                          <a:srgbClr val="314C14"/>
                        </a:solidFill>
                      </a:endParaRPr>
                    </a:p>
                  </a:txBody>
                  <a:tcPr/>
                </a:tc>
              </a:tr>
              <a:tr h="2040227">
                <a:tc>
                  <a:txBody>
                    <a:bodyPr/>
                    <a:lstStyle/>
                    <a:p>
                      <a:r>
                        <a:rPr lang="es-ES" sz="2000" b="1" dirty="0" smtClean="0">
                          <a:solidFill>
                            <a:srgbClr val="314C14"/>
                          </a:solidFill>
                        </a:rPr>
                        <a:t>Mi hermana Rita me pone de los nervios. Odio compartir mi dormitorio.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parezco a mi abuelo.  Siempre tan tolerante y paciente. 10</a:t>
                      </a:r>
                    </a:p>
                    <a:p>
                      <a:endParaRPr lang="es-ES" sz="2000" b="1" dirty="0">
                        <a:solidFill>
                          <a:srgbClr val="314C14"/>
                        </a:solidFill>
                      </a:endParaRPr>
                    </a:p>
                  </a:txBody>
                  <a:tcPr/>
                </a:tc>
                <a:tc>
                  <a:txBody>
                    <a:bodyPr/>
                    <a:lstStyle/>
                    <a:p>
                      <a:r>
                        <a:rPr kumimoji="0" lang="es-ES" sz="2000" b="1" i="0" u="none" strike="noStrike" kern="1200" cap="none" spc="0" normalizeH="0" baseline="0" noProof="0" dirty="0" smtClean="0">
                          <a:ln>
                            <a:noFill/>
                          </a:ln>
                          <a:solidFill>
                            <a:srgbClr val="314C14"/>
                          </a:solidFill>
                          <a:effectLst/>
                          <a:uLnTx/>
                          <a:uFillTx/>
                          <a:latin typeface="+mn-lt"/>
                        </a:rPr>
                        <a:t>No estoy satisfecho con la relación que tengo con mis padres. Mis padres nunca me escuchan.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En el futuro mi relación con mi padres será mucho mejor. La familia es importante para mí. 12</a:t>
                      </a:r>
                    </a:p>
                  </a:txBody>
                  <a:tcPr/>
                </a:tc>
              </a:tr>
            </a:tbl>
          </a:graphicData>
        </a:graphic>
      </p:graphicFrame>
      <p:sp>
        <p:nvSpPr>
          <p:cNvPr id="4" name="3 Estrella de 5 puntas"/>
          <p:cNvSpPr/>
          <p:nvPr/>
        </p:nvSpPr>
        <p:spPr>
          <a:xfrm>
            <a:off x="8316416" y="1844824"/>
            <a:ext cx="467544" cy="36004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strella de 5 puntas"/>
          <p:cNvSpPr/>
          <p:nvPr/>
        </p:nvSpPr>
        <p:spPr>
          <a:xfrm>
            <a:off x="8316416" y="6309320"/>
            <a:ext cx="467544" cy="36004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strella de 5 puntas"/>
          <p:cNvSpPr/>
          <p:nvPr/>
        </p:nvSpPr>
        <p:spPr>
          <a:xfrm>
            <a:off x="1763688" y="1844824"/>
            <a:ext cx="467544" cy="360040"/>
          </a:xfrm>
          <a:prstGeom prst="star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strella de 5 puntas"/>
          <p:cNvSpPr/>
          <p:nvPr/>
        </p:nvSpPr>
        <p:spPr>
          <a:xfrm>
            <a:off x="6084168" y="1844824"/>
            <a:ext cx="467544" cy="360040"/>
          </a:xfrm>
          <a:prstGeom prst="star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strella de 5 puntas"/>
          <p:cNvSpPr/>
          <p:nvPr/>
        </p:nvSpPr>
        <p:spPr>
          <a:xfrm>
            <a:off x="3923928" y="6237312"/>
            <a:ext cx="467544" cy="36004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strella de 5 puntas"/>
          <p:cNvSpPr/>
          <p:nvPr/>
        </p:nvSpPr>
        <p:spPr>
          <a:xfrm>
            <a:off x="3995936" y="4077072"/>
            <a:ext cx="467544" cy="360040"/>
          </a:xfrm>
          <a:prstGeom prst="star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strella de 5 puntas"/>
          <p:cNvSpPr/>
          <p:nvPr/>
        </p:nvSpPr>
        <p:spPr>
          <a:xfrm>
            <a:off x="8244408" y="4077072"/>
            <a:ext cx="467544" cy="360040"/>
          </a:xfrm>
          <a:prstGeom prst="star5">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strella de 5 puntas"/>
          <p:cNvSpPr/>
          <p:nvPr/>
        </p:nvSpPr>
        <p:spPr>
          <a:xfrm>
            <a:off x="6156176" y="4077072"/>
            <a:ext cx="467544" cy="36004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Estrella de 5 puntas"/>
          <p:cNvSpPr/>
          <p:nvPr/>
        </p:nvSpPr>
        <p:spPr>
          <a:xfrm>
            <a:off x="6156176" y="5733256"/>
            <a:ext cx="467544" cy="36004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strella de 5 puntas"/>
          <p:cNvSpPr/>
          <p:nvPr/>
        </p:nvSpPr>
        <p:spPr>
          <a:xfrm>
            <a:off x="1763688" y="6237312"/>
            <a:ext cx="467544" cy="360040"/>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Estrella de 5 puntas"/>
          <p:cNvSpPr/>
          <p:nvPr/>
        </p:nvSpPr>
        <p:spPr>
          <a:xfrm>
            <a:off x="3923928" y="1772816"/>
            <a:ext cx="467544" cy="36004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strella de 5 puntas"/>
          <p:cNvSpPr/>
          <p:nvPr/>
        </p:nvSpPr>
        <p:spPr>
          <a:xfrm>
            <a:off x="1763688" y="4005064"/>
            <a:ext cx="467544" cy="36004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532304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4112242303"/>
              </p:ext>
            </p:extLst>
          </p:nvPr>
        </p:nvGraphicFramePr>
        <p:xfrm>
          <a:off x="251520" y="260648"/>
          <a:ext cx="8568952" cy="6490307"/>
        </p:xfrm>
        <a:graphic>
          <a:graphicData uri="http://schemas.openxmlformats.org/drawingml/2006/table">
            <a:tbl>
              <a:tblPr firstRow="1" bandRow="1">
                <a:tableStyleId>{5940675A-B579-460E-94D1-54222C63F5DA}</a:tableStyleId>
              </a:tblPr>
              <a:tblGrid>
                <a:gridCol w="2142238"/>
                <a:gridCol w="2142238"/>
                <a:gridCol w="2142238"/>
                <a:gridCol w="2142238"/>
              </a:tblGrid>
              <a:tr h="2040227">
                <a:tc>
                  <a:txBody>
                    <a:bodyPr/>
                    <a:lstStyle/>
                    <a:p>
                      <a:r>
                        <a:rPr lang="es-ES" sz="2000" b="1" dirty="0" smtClean="0">
                          <a:solidFill>
                            <a:srgbClr val="314C14"/>
                          </a:solidFill>
                        </a:rPr>
                        <a:t>Lo negativo de mi padre es que</a:t>
                      </a:r>
                      <a:r>
                        <a:rPr lang="es-ES" sz="2000" b="1" baseline="0" dirty="0" smtClean="0">
                          <a:solidFill>
                            <a:srgbClr val="314C14"/>
                          </a:solidFill>
                        </a:rPr>
                        <a:t> es una persona bastante enérgica y estricta. </a:t>
                      </a:r>
                      <a:endParaRPr lang="es-ES" sz="2000" b="1" dirty="0">
                        <a:solidFill>
                          <a:srgbClr val="314C14"/>
                        </a:solidFill>
                      </a:endParaRPr>
                    </a:p>
                  </a:txBody>
                  <a:tcPr/>
                </a:tc>
                <a:tc>
                  <a:txBody>
                    <a:bodyPr/>
                    <a:lstStyle/>
                    <a:p>
                      <a:r>
                        <a:rPr lang="es-ES" sz="2000" b="1" dirty="0" smtClean="0">
                          <a:solidFill>
                            <a:srgbClr val="314C14"/>
                          </a:solidFill>
                        </a:rPr>
                        <a:t>Tengo suerte porque me llevo genial</a:t>
                      </a:r>
                      <a:r>
                        <a:rPr lang="es-ES" sz="2000" b="1" baseline="0" dirty="0" smtClean="0">
                          <a:solidFill>
                            <a:srgbClr val="314C14"/>
                          </a:solidFill>
                        </a:rPr>
                        <a:t> con mi familia.</a:t>
                      </a:r>
                      <a:endParaRPr lang="es-ES" sz="2000" b="1" dirty="0">
                        <a:solidFill>
                          <a:srgbClr val="314C14"/>
                        </a:solidFill>
                      </a:endParaRPr>
                    </a:p>
                  </a:txBody>
                  <a:tcPr/>
                </a:tc>
                <a:tc>
                  <a:txBody>
                    <a:bodyPr/>
                    <a:lstStyle/>
                    <a:p>
                      <a:r>
                        <a:rPr lang="es-ES" sz="2000" b="1" dirty="0" smtClean="0">
                          <a:solidFill>
                            <a:srgbClr val="314C14"/>
                          </a:solidFill>
                        </a:rPr>
                        <a:t>Mi hermano</a:t>
                      </a:r>
                      <a:r>
                        <a:rPr lang="es-ES" sz="2000" b="1" baseline="0" dirty="0" smtClean="0">
                          <a:solidFill>
                            <a:srgbClr val="314C14"/>
                          </a:solidFill>
                        </a:rPr>
                        <a:t> y yo tenemos una relación muy problemática. </a:t>
                      </a:r>
                      <a:endParaRPr lang="es-ES" sz="2000" b="1" dirty="0">
                        <a:solidFill>
                          <a:srgbClr val="314C14"/>
                        </a:solidFill>
                      </a:endParaRPr>
                    </a:p>
                  </a:txBody>
                  <a:tcPr/>
                </a:tc>
                <a:tc>
                  <a:txBody>
                    <a:bodyPr/>
                    <a:lstStyle/>
                    <a:p>
                      <a:r>
                        <a:rPr lang="es-ES" sz="2000" b="1" dirty="0" smtClean="0">
                          <a:solidFill>
                            <a:srgbClr val="314C14"/>
                          </a:solidFill>
                        </a:rPr>
                        <a:t>Cuando era pequeño me llevaba</a:t>
                      </a:r>
                      <a:r>
                        <a:rPr lang="es-ES" sz="2000" b="1" baseline="0" dirty="0" smtClean="0">
                          <a:solidFill>
                            <a:srgbClr val="314C14"/>
                          </a:solidFill>
                        </a:rPr>
                        <a:t> fenomenal con mi hermano mayor.  !Era mi ídolo!</a:t>
                      </a:r>
                      <a:endParaRPr lang="es-ES" sz="2000" b="1" dirty="0">
                        <a:solidFill>
                          <a:srgbClr val="314C14"/>
                        </a:solidFill>
                      </a:endParaRPr>
                    </a:p>
                  </a:txBody>
                  <a:tcPr/>
                </a:tc>
              </a:tr>
              <a:tr h="2040227">
                <a:tc>
                  <a:txBody>
                    <a:bodyPr/>
                    <a:lstStyle/>
                    <a:p>
                      <a:r>
                        <a:rPr lang="es-ES" sz="2000" b="1" dirty="0" smtClean="0">
                          <a:solidFill>
                            <a:srgbClr val="314C14"/>
                          </a:solidFill>
                        </a:rPr>
                        <a:t>Mi</a:t>
                      </a:r>
                      <a:r>
                        <a:rPr lang="es-ES" sz="2000" b="1" baseline="0" dirty="0" smtClean="0">
                          <a:solidFill>
                            <a:srgbClr val="314C14"/>
                          </a:solidFill>
                        </a:rPr>
                        <a:t> hermano y yo s</a:t>
                      </a:r>
                      <a:r>
                        <a:rPr lang="es-ES" sz="2000" b="1" dirty="0" smtClean="0">
                          <a:solidFill>
                            <a:srgbClr val="314C14"/>
                          </a:solidFill>
                        </a:rPr>
                        <a:t>omos</a:t>
                      </a:r>
                      <a:r>
                        <a:rPr lang="es-ES" sz="2000" b="1" baseline="0" dirty="0" smtClean="0">
                          <a:solidFill>
                            <a:srgbClr val="314C14"/>
                          </a:solidFill>
                        </a:rPr>
                        <a:t> como el perro y el gato. ¡Tan diferentes!</a:t>
                      </a:r>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Lo bueno de mi madre es que es muy organizada. !Que bien! Me ayuda con los deberes.</a:t>
                      </a:r>
                    </a:p>
                    <a:p>
                      <a:endParaRPr lang="es-ES" sz="2000" b="1" dirty="0">
                        <a:solidFill>
                          <a:srgbClr val="314C14"/>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llevo bastante mal con mi hermana Rita. Soy muy optimista. Pero Rita es súper pesimista.</a:t>
                      </a:r>
                    </a:p>
                    <a:p>
                      <a:endParaRPr lang="es-ES" sz="2000" b="1" dirty="0">
                        <a:solidFill>
                          <a:srgbClr val="314C14"/>
                        </a:solidFill>
                      </a:endParaRPr>
                    </a:p>
                  </a:txBody>
                  <a:tcPr/>
                </a:tc>
                <a:tc>
                  <a:txBody>
                    <a:bodyPr/>
                    <a:lstStyle/>
                    <a:p>
                      <a:r>
                        <a:rPr lang="es-ES" sz="2000" b="1" dirty="0" smtClean="0">
                          <a:solidFill>
                            <a:srgbClr val="314C14"/>
                          </a:solidFill>
                        </a:rPr>
                        <a:t>Me llevo bien con mi padre porque es bueno</a:t>
                      </a:r>
                      <a:r>
                        <a:rPr lang="es-ES" sz="2000" b="1" baseline="0" dirty="0" smtClean="0">
                          <a:solidFill>
                            <a:srgbClr val="314C14"/>
                          </a:solidFill>
                        </a:rPr>
                        <a:t> y generoso.</a:t>
                      </a:r>
                      <a:endParaRPr lang="es-ES" sz="2000" b="1" dirty="0">
                        <a:solidFill>
                          <a:srgbClr val="314C14"/>
                        </a:solidFill>
                      </a:endParaRPr>
                    </a:p>
                  </a:txBody>
                  <a:tcPr/>
                </a:tc>
              </a:tr>
              <a:tr h="2040227">
                <a:tc>
                  <a:txBody>
                    <a:bodyPr/>
                    <a:lstStyle/>
                    <a:p>
                      <a:r>
                        <a:rPr lang="es-ES" sz="2000" b="1" dirty="0" smtClean="0">
                          <a:solidFill>
                            <a:srgbClr val="314C14"/>
                          </a:solidFill>
                        </a:rPr>
                        <a:t>Mi hermana Rita me pone de los nervios. Odio compartir mi dormitorio.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Me parezco a mi abuelo.  Siempre tan tolerante y paciente.</a:t>
                      </a:r>
                    </a:p>
                    <a:p>
                      <a:endParaRPr lang="es-ES" sz="2000" b="1" dirty="0">
                        <a:solidFill>
                          <a:srgbClr val="314C14"/>
                        </a:solidFill>
                      </a:endParaRPr>
                    </a:p>
                  </a:txBody>
                  <a:tcPr/>
                </a:tc>
                <a:tc>
                  <a:txBody>
                    <a:bodyPr/>
                    <a:lstStyle/>
                    <a:p>
                      <a:r>
                        <a:rPr kumimoji="0" lang="es-ES" sz="2000" b="1" i="0" u="none" strike="noStrike" kern="1200" cap="none" spc="0" normalizeH="0" baseline="0" noProof="0" dirty="0" smtClean="0">
                          <a:ln>
                            <a:noFill/>
                          </a:ln>
                          <a:solidFill>
                            <a:srgbClr val="314C14"/>
                          </a:solidFill>
                          <a:effectLst/>
                          <a:uLnTx/>
                          <a:uFillTx/>
                          <a:latin typeface="+mn-lt"/>
                        </a:rPr>
                        <a:t>No estoy satisfecho con la relación que tengo con mis padres. Mis padres nunca me escuchan.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314C14"/>
                          </a:solidFill>
                          <a:effectLst/>
                          <a:uLnTx/>
                          <a:uFillTx/>
                          <a:latin typeface="+mn-lt"/>
                        </a:rPr>
                        <a:t>En el futuro mi relación con mi padres será mucho mejor. La familia es importante para mí.</a:t>
                      </a:r>
                    </a:p>
                  </a:txBody>
                  <a:tcPr/>
                </a:tc>
              </a:tr>
            </a:tbl>
          </a:graphicData>
        </a:graphic>
      </p:graphicFrame>
      <p:sp>
        <p:nvSpPr>
          <p:cNvPr id="2" name="1 Elipse"/>
          <p:cNvSpPr/>
          <p:nvPr/>
        </p:nvSpPr>
        <p:spPr>
          <a:xfrm>
            <a:off x="774711" y="692696"/>
            <a:ext cx="7560840" cy="547260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s-ES" sz="4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¿Son </a:t>
            </a:r>
            <a:r>
              <a:rPr lang="en-GB" altLang="es-ES" sz="4400" kern="0" dirty="0" err="1"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estas</a:t>
            </a:r>
            <a:r>
              <a:rPr lang="en-GB" altLang="es-ES" sz="4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 </a:t>
            </a:r>
            <a:r>
              <a:rPr lang="en-GB" altLang="es-ES" sz="4400" kern="0" dirty="0" err="1"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frases</a:t>
            </a:r>
            <a:r>
              <a:rPr lang="en-GB" altLang="es-ES" sz="4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 </a:t>
            </a:r>
            <a:r>
              <a:rPr lang="en-GB" altLang="es-ES" sz="5400" kern="0" dirty="0" smtClean="0">
                <a:solidFill>
                  <a:srgbClr val="00B050"/>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POSITIVAS</a:t>
            </a:r>
            <a:r>
              <a:rPr lang="en-GB" altLang="es-ES" sz="5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 o </a:t>
            </a:r>
            <a:r>
              <a:rPr lang="en-GB" altLang="es-ES" sz="5400" kern="0" dirty="0" smtClean="0">
                <a:solidFill>
                  <a:srgbClr val="FF0000"/>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NEGATIVAS</a:t>
            </a:r>
            <a:r>
              <a:rPr lang="en-GB" altLang="es-ES" sz="5400" kern="0" dirty="0" smtClean="0">
                <a:solidFill>
                  <a:schemeClr val="tx2"/>
                </a:solidFill>
                <a:effectLst>
                  <a:outerShdw blurRad="38100" dist="38100" dir="2700000" algn="tl">
                    <a:srgbClr val="808080"/>
                  </a:outerShdw>
                </a:effectLst>
                <a:latin typeface="Showcard Gothic" panose="04020904020102020604" pitchFamily="82" charset="0"/>
                <a:ea typeface="Verdana" panose="020B0604030504040204" pitchFamily="34" charset="0"/>
                <a:cs typeface="Verdana" panose="020B0604030504040204" pitchFamily="34" charset="0"/>
              </a:rPr>
              <a:t>?</a:t>
            </a:r>
            <a:endParaRPr lang="es-ES" dirty="0">
              <a:solidFill>
                <a:schemeClr val="tx2"/>
              </a:solidFill>
              <a:latin typeface="Showcard Gothic" panose="04020904020102020604" pitchFamily="8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958357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1446391512"/>
              </p:ext>
            </p:extLst>
          </p:nvPr>
        </p:nvGraphicFramePr>
        <p:xfrm>
          <a:off x="251520" y="260648"/>
          <a:ext cx="8568952" cy="6490307"/>
        </p:xfrm>
        <a:graphic>
          <a:graphicData uri="http://schemas.openxmlformats.org/drawingml/2006/table">
            <a:tbl>
              <a:tblPr firstRow="1" bandRow="1">
                <a:tableStyleId>{5940675A-B579-460E-94D1-54222C63F5DA}</a:tableStyleId>
              </a:tblPr>
              <a:tblGrid>
                <a:gridCol w="2142238"/>
                <a:gridCol w="2142238"/>
                <a:gridCol w="2142238"/>
                <a:gridCol w="2142238"/>
              </a:tblGrid>
              <a:tr h="2040227">
                <a:tc>
                  <a:txBody>
                    <a:bodyPr/>
                    <a:lstStyle/>
                    <a:p>
                      <a:r>
                        <a:rPr lang="es-ES" sz="2000" dirty="0" smtClean="0">
                          <a:solidFill>
                            <a:srgbClr val="FF0000"/>
                          </a:solidFill>
                        </a:rPr>
                        <a:t>Lo negativo de mi padre es que</a:t>
                      </a:r>
                      <a:r>
                        <a:rPr lang="es-ES" sz="2000" baseline="0" dirty="0" smtClean="0">
                          <a:solidFill>
                            <a:srgbClr val="FF0000"/>
                          </a:solidFill>
                        </a:rPr>
                        <a:t> es bastante enérgico y estricto. 1</a:t>
                      </a:r>
                      <a:endParaRPr lang="es-ES" sz="2000" dirty="0">
                        <a:solidFill>
                          <a:srgbClr val="FF0000"/>
                        </a:solidFill>
                      </a:endParaRPr>
                    </a:p>
                  </a:txBody>
                  <a:tcPr/>
                </a:tc>
                <a:tc>
                  <a:txBody>
                    <a:bodyPr/>
                    <a:lstStyle/>
                    <a:p>
                      <a:r>
                        <a:rPr lang="es-ES" sz="2000" dirty="0" smtClean="0">
                          <a:solidFill>
                            <a:srgbClr val="00B050"/>
                          </a:solidFill>
                        </a:rPr>
                        <a:t>Tengo suerte porque me llevo genial</a:t>
                      </a:r>
                      <a:r>
                        <a:rPr lang="es-ES" sz="2000" baseline="0" dirty="0" smtClean="0">
                          <a:solidFill>
                            <a:srgbClr val="00B050"/>
                          </a:solidFill>
                        </a:rPr>
                        <a:t> con mi familia. 2</a:t>
                      </a:r>
                      <a:endParaRPr lang="es-ES" sz="2000" dirty="0">
                        <a:solidFill>
                          <a:srgbClr val="00B050"/>
                        </a:solidFill>
                      </a:endParaRPr>
                    </a:p>
                  </a:txBody>
                  <a:tcPr/>
                </a:tc>
                <a:tc>
                  <a:txBody>
                    <a:bodyPr/>
                    <a:lstStyle/>
                    <a:p>
                      <a:r>
                        <a:rPr lang="es-ES" sz="2000" dirty="0" smtClean="0">
                          <a:solidFill>
                            <a:srgbClr val="FF0000"/>
                          </a:solidFill>
                        </a:rPr>
                        <a:t>Mi hermano</a:t>
                      </a:r>
                      <a:r>
                        <a:rPr lang="es-ES" sz="2000" baseline="0" dirty="0" smtClean="0">
                          <a:solidFill>
                            <a:srgbClr val="FF0000"/>
                          </a:solidFill>
                        </a:rPr>
                        <a:t> y yo tenemos una relación muy problemática. 3</a:t>
                      </a:r>
                      <a:endParaRPr lang="es-ES" sz="2000" dirty="0">
                        <a:solidFill>
                          <a:srgbClr val="FF0000"/>
                        </a:solidFill>
                      </a:endParaRPr>
                    </a:p>
                  </a:txBody>
                  <a:tcPr/>
                </a:tc>
                <a:tc>
                  <a:txBody>
                    <a:bodyPr/>
                    <a:lstStyle/>
                    <a:p>
                      <a:r>
                        <a:rPr lang="es-ES" sz="2000" dirty="0" smtClean="0">
                          <a:solidFill>
                            <a:srgbClr val="00B050"/>
                          </a:solidFill>
                        </a:rPr>
                        <a:t>Cuando era pequeño me llevaba</a:t>
                      </a:r>
                      <a:r>
                        <a:rPr lang="es-ES" sz="2000" baseline="0" dirty="0" smtClean="0">
                          <a:solidFill>
                            <a:srgbClr val="00B050"/>
                          </a:solidFill>
                        </a:rPr>
                        <a:t> fenomenal con mi hermano mayor.  !Era mi ídolo! 4</a:t>
                      </a:r>
                      <a:endParaRPr lang="es-ES" sz="2000" dirty="0">
                        <a:solidFill>
                          <a:srgbClr val="00B050"/>
                        </a:solidFill>
                      </a:endParaRPr>
                    </a:p>
                  </a:txBody>
                  <a:tcPr/>
                </a:tc>
              </a:tr>
              <a:tr h="2040227">
                <a:tc>
                  <a:txBody>
                    <a:bodyPr/>
                    <a:lstStyle/>
                    <a:p>
                      <a:r>
                        <a:rPr lang="es-ES" sz="2000" dirty="0" smtClean="0">
                          <a:solidFill>
                            <a:srgbClr val="FF0000"/>
                          </a:solidFill>
                        </a:rPr>
                        <a:t>Mi</a:t>
                      </a:r>
                      <a:r>
                        <a:rPr lang="es-ES" sz="2000" baseline="0" dirty="0" smtClean="0">
                          <a:solidFill>
                            <a:srgbClr val="FF0000"/>
                          </a:solidFill>
                        </a:rPr>
                        <a:t> hermano y yo s</a:t>
                      </a:r>
                      <a:r>
                        <a:rPr lang="es-ES" sz="2000" dirty="0" smtClean="0">
                          <a:solidFill>
                            <a:srgbClr val="FF0000"/>
                          </a:solidFill>
                        </a:rPr>
                        <a:t>omos</a:t>
                      </a:r>
                      <a:r>
                        <a:rPr lang="es-ES" sz="2000" baseline="0" dirty="0" smtClean="0">
                          <a:solidFill>
                            <a:srgbClr val="FF0000"/>
                          </a:solidFill>
                        </a:rPr>
                        <a:t> como el perro y el gato. ¡Tan diferentes! 5</a:t>
                      </a:r>
                      <a:endParaRPr lang="es-ES" sz="2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00B050"/>
                          </a:solidFill>
                          <a:effectLst/>
                          <a:uLnTx/>
                          <a:uFillTx/>
                          <a:latin typeface="+mn-lt"/>
                        </a:rPr>
                        <a:t>Lo bueno de mi madre es que es muy organizada. Me ayuda con los deberes. 6</a:t>
                      </a:r>
                    </a:p>
                    <a:p>
                      <a:endParaRPr lang="es-E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FF0000"/>
                          </a:solidFill>
                          <a:effectLst/>
                          <a:uLnTx/>
                          <a:uFillTx/>
                          <a:latin typeface="+mn-lt"/>
                        </a:rPr>
                        <a:t>Me llevo bastante mal con mi hermana Rita. Soy muy optimista. Pero Rita es súper pesimista. 7</a:t>
                      </a:r>
                    </a:p>
                    <a:p>
                      <a:endParaRPr lang="es-ES" sz="2000" dirty="0">
                        <a:solidFill>
                          <a:srgbClr val="00B050"/>
                        </a:solidFill>
                      </a:endParaRPr>
                    </a:p>
                  </a:txBody>
                  <a:tcPr/>
                </a:tc>
                <a:tc>
                  <a:txBody>
                    <a:bodyPr/>
                    <a:lstStyle/>
                    <a:p>
                      <a:r>
                        <a:rPr lang="es-ES" sz="2000" dirty="0" smtClean="0">
                          <a:solidFill>
                            <a:srgbClr val="00B050"/>
                          </a:solidFill>
                        </a:rPr>
                        <a:t>Me llevo bien con mi padre porque es bueno</a:t>
                      </a:r>
                      <a:r>
                        <a:rPr lang="es-ES" sz="2000" baseline="0" dirty="0" smtClean="0">
                          <a:solidFill>
                            <a:srgbClr val="00B050"/>
                          </a:solidFill>
                        </a:rPr>
                        <a:t> y generoso. 8</a:t>
                      </a:r>
                      <a:endParaRPr lang="es-ES" sz="2000" dirty="0">
                        <a:solidFill>
                          <a:srgbClr val="00B050"/>
                        </a:solidFill>
                      </a:endParaRPr>
                    </a:p>
                  </a:txBody>
                  <a:tcPr/>
                </a:tc>
              </a:tr>
              <a:tr h="2040227">
                <a:tc>
                  <a:txBody>
                    <a:bodyPr/>
                    <a:lstStyle/>
                    <a:p>
                      <a:r>
                        <a:rPr lang="es-ES" sz="2000" dirty="0" smtClean="0">
                          <a:solidFill>
                            <a:srgbClr val="FF0000"/>
                          </a:solidFill>
                        </a:rPr>
                        <a:t>Mi hermana Rita me pone de los nervios. Odio</a:t>
                      </a:r>
                      <a:r>
                        <a:rPr lang="es-ES" sz="2000" baseline="0" dirty="0" smtClean="0">
                          <a:solidFill>
                            <a:srgbClr val="FF0000"/>
                          </a:solidFill>
                        </a:rPr>
                        <a:t> compartir mi dormitorio. 9</a:t>
                      </a:r>
                      <a:endParaRPr lang="es-ES" sz="2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00B050"/>
                          </a:solidFill>
                          <a:effectLst/>
                          <a:uLnTx/>
                          <a:uFillTx/>
                          <a:latin typeface="+mn-lt"/>
                        </a:rPr>
                        <a:t>Me parezco a mi abuelo.  Siempre tan tolerante y paciente. 10 </a:t>
                      </a:r>
                    </a:p>
                    <a:p>
                      <a:endParaRPr lang="es-ES" sz="2000" dirty="0"/>
                    </a:p>
                  </a:txBody>
                  <a:tcPr/>
                </a:tc>
                <a:tc>
                  <a:txBody>
                    <a:bodyPr/>
                    <a:lstStyle/>
                    <a:p>
                      <a:r>
                        <a:rPr kumimoji="0" lang="es-ES" sz="2000" b="0" i="0" u="none" strike="noStrike" kern="1200" cap="none" spc="0" normalizeH="0" baseline="0" noProof="0" dirty="0" smtClean="0">
                          <a:ln>
                            <a:noFill/>
                          </a:ln>
                          <a:solidFill>
                            <a:srgbClr val="FF0000"/>
                          </a:solidFill>
                          <a:effectLst/>
                          <a:uLnTx/>
                          <a:uFillTx/>
                          <a:latin typeface="+mn-lt"/>
                        </a:rPr>
                        <a:t>No estoy satisfecho con la relación que tengo con mis padres. Mis padres nunca me escuchan. 11</a:t>
                      </a:r>
                    </a:p>
                    <a:p>
                      <a:endParaRPr lang="es-ES" sz="2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00B050"/>
                          </a:solidFill>
                          <a:effectLst/>
                          <a:uLnTx/>
                          <a:uFillTx/>
                          <a:latin typeface="+mn-lt"/>
                        </a:rPr>
                        <a:t>En el futuro mi relación con mi padres será mucho mejor. La familia es importante para mí. 12</a:t>
                      </a:r>
                    </a:p>
                  </a:txBody>
                  <a:tcPr/>
                </a:tc>
              </a:tr>
            </a:tbl>
          </a:graphicData>
        </a:graphic>
      </p:graphicFrame>
    </p:spTree>
    <p:extLst>
      <p:ext uri="{BB962C8B-B14F-4D97-AF65-F5344CB8AC3E}">
        <p14:creationId xmlns:p14="http://schemas.microsoft.com/office/powerpoint/2010/main" xmlns="" val="3027050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0"/>
          <p:cNvSpPr txBox="1">
            <a:spLocks noChangeArrowheads="1"/>
          </p:cNvSpPr>
          <p:nvPr/>
        </p:nvSpPr>
        <p:spPr bwMode="auto">
          <a:xfrm>
            <a:off x="0" y="115888"/>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err="1" smtClean="0">
                <a:solidFill>
                  <a:srgbClr val="000000"/>
                </a:solidFill>
                <a:latin typeface="Showcard Gothic" pitchFamily="82" charset="0"/>
              </a:rPr>
              <a:t>Frases</a:t>
            </a:r>
            <a:r>
              <a:rPr lang="en-GB" sz="4000" dirty="0" smtClean="0">
                <a:solidFill>
                  <a:srgbClr val="000000"/>
                </a:solidFill>
                <a:latin typeface="Showcard Gothic" pitchFamily="82" charset="0"/>
              </a:rPr>
              <a:t> </a:t>
            </a:r>
            <a:r>
              <a:rPr lang="en-GB" sz="4000" dirty="0" err="1" smtClean="0">
                <a:solidFill>
                  <a:srgbClr val="00B050"/>
                </a:solidFill>
                <a:latin typeface="Showcard Gothic" pitchFamily="82" charset="0"/>
              </a:rPr>
              <a:t>positivas</a:t>
            </a:r>
            <a:endParaRPr lang="en-GB" sz="4000" dirty="0">
              <a:solidFill>
                <a:srgbClr val="00B050"/>
              </a:solidFill>
              <a:latin typeface="Showcard Gothic" pitchFamily="82" charset="0"/>
            </a:endParaRPr>
          </a:p>
        </p:txBody>
      </p:sp>
      <p:sp>
        <p:nvSpPr>
          <p:cNvPr id="11267" name="Text Box 41"/>
          <p:cNvSpPr txBox="1">
            <a:spLocks noChangeArrowheads="1"/>
          </p:cNvSpPr>
          <p:nvPr/>
        </p:nvSpPr>
        <p:spPr bwMode="auto">
          <a:xfrm>
            <a:off x="0" y="862299"/>
            <a:ext cx="8358188" cy="461665"/>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pPr>
            <a:r>
              <a:rPr lang="es-ES" sz="2400" dirty="0">
                <a:solidFill>
                  <a:srgbClr val="00B050"/>
                </a:solidFill>
                <a:latin typeface="Calibri"/>
              </a:rPr>
              <a:t>Tengo suerte porque me </a:t>
            </a:r>
            <a:r>
              <a:rPr lang="es-ES" sz="2400" dirty="0" smtClean="0">
                <a:solidFill>
                  <a:srgbClr val="00B050"/>
                </a:solidFill>
                <a:latin typeface="Calibri"/>
              </a:rPr>
              <a:t>llevo genial </a:t>
            </a:r>
            <a:r>
              <a:rPr lang="es-ES" sz="2400" dirty="0">
                <a:solidFill>
                  <a:srgbClr val="00B050"/>
                </a:solidFill>
                <a:latin typeface="Calibri"/>
              </a:rPr>
              <a:t>con mi familia. 2</a:t>
            </a:r>
          </a:p>
        </p:txBody>
      </p:sp>
      <p:sp>
        <p:nvSpPr>
          <p:cNvPr id="11268" name="Text Box 42"/>
          <p:cNvSpPr txBox="1">
            <a:spLocks noChangeArrowheads="1"/>
          </p:cNvSpPr>
          <p:nvPr/>
        </p:nvSpPr>
        <p:spPr bwMode="auto">
          <a:xfrm>
            <a:off x="0" y="2206779"/>
            <a:ext cx="676351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Lo bueno de mi madre es que es muy organizada. </a:t>
            </a:r>
            <a:endParaRPr lang="es-ES" sz="2400" dirty="0" smtClean="0">
              <a:solidFill>
                <a:srgbClr val="00B050"/>
              </a:solidFill>
              <a:latin typeface="Calibri"/>
            </a:endParaRPr>
          </a:p>
          <a:p>
            <a:pPr lvl="0" eaLnBrk="1" hangingPunct="1">
              <a:defRPr/>
            </a:pPr>
            <a:r>
              <a:rPr lang="es-ES" sz="2400" dirty="0" smtClean="0">
                <a:solidFill>
                  <a:srgbClr val="00B050"/>
                </a:solidFill>
                <a:latin typeface="Calibri"/>
              </a:rPr>
              <a:t>	Me </a:t>
            </a:r>
            <a:r>
              <a:rPr lang="es-ES" sz="2400" dirty="0">
                <a:solidFill>
                  <a:srgbClr val="00B050"/>
                </a:solidFill>
                <a:latin typeface="Calibri"/>
              </a:rPr>
              <a:t>ayuda con los deberes. 6</a:t>
            </a:r>
          </a:p>
          <a:p>
            <a:pPr eaLnBrk="1" fontAlgn="base" hangingPunct="1">
              <a:spcBef>
                <a:spcPct val="0"/>
              </a:spcBef>
              <a:spcAft>
                <a:spcPct val="0"/>
              </a:spcAft>
            </a:pPr>
            <a:endParaRPr lang="en-GB" sz="2400" dirty="0">
              <a:solidFill>
                <a:srgbClr val="000000"/>
              </a:solidFill>
              <a:latin typeface="Comic Sans MS" pitchFamily="66" charset="0"/>
              <a:cs typeface="Arial" pitchFamily="34" charset="0"/>
            </a:endParaRPr>
          </a:p>
        </p:txBody>
      </p:sp>
      <p:sp>
        <p:nvSpPr>
          <p:cNvPr id="11269" name="Text Box 44"/>
          <p:cNvSpPr txBox="1">
            <a:spLocks noChangeArrowheads="1"/>
          </p:cNvSpPr>
          <p:nvPr/>
        </p:nvSpPr>
        <p:spPr bwMode="auto">
          <a:xfrm>
            <a:off x="0" y="4087958"/>
            <a:ext cx="832849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Me parezco a mi abuelo.  Siempre tan tolerante y paciente. 10 </a:t>
            </a:r>
          </a:p>
        </p:txBody>
      </p:sp>
      <p:sp>
        <p:nvSpPr>
          <p:cNvPr id="12345" name="Text Box 57"/>
          <p:cNvSpPr txBox="1">
            <a:spLocks noChangeArrowheads="1"/>
          </p:cNvSpPr>
          <p:nvPr/>
        </p:nvSpPr>
        <p:spPr bwMode="auto">
          <a:xfrm>
            <a:off x="0" y="1422723"/>
            <a:ext cx="749898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I´m lucky because I get along great with my family. </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342274" y="3176274"/>
            <a:ext cx="767363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s-ES_tradnl" sz="2400" dirty="0" err="1" smtClean="0">
                <a:solidFill>
                  <a:srgbClr val="000000"/>
                </a:solidFill>
                <a:latin typeface="Calibri" panose="020F0502020204030204" pitchFamily="34" charset="0"/>
              </a:rPr>
              <a:t>The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good</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thing</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about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mum</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is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that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she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is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very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organized</a:t>
            </a:r>
            <a:r>
              <a:rPr lang="es-ES_tradnl" sz="2400" dirty="0" smtClean="0">
                <a:solidFill>
                  <a:srgbClr val="000000"/>
                </a:solidFill>
                <a:latin typeface="Calibri" panose="020F0502020204030204" pitchFamily="34" charset="0"/>
              </a:rPr>
              <a:t>. </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609654" y="4854350"/>
            <a:ext cx="710919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s-ES_tradnl" sz="2400" dirty="0" err="1">
                <a:solidFill>
                  <a:srgbClr val="000000"/>
                </a:solidFill>
                <a:latin typeface="Calibri" panose="020F0502020204030204" pitchFamily="34" charset="0"/>
              </a:rPr>
              <a:t>I</a:t>
            </a:r>
            <a:r>
              <a:rPr lang="es-ES_tradnl" sz="2400" dirty="0" err="1" smtClean="0">
                <a:solidFill>
                  <a:srgbClr val="000000"/>
                </a:solidFill>
                <a:latin typeface="Calibri" panose="020F0502020204030204" pitchFamily="34" charset="0"/>
              </a:rPr>
              <a:t>´m</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like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grandfather</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Always</a:t>
            </a:r>
            <a:r>
              <a:rPr lang="es-ES_tradnl" sz="2400" dirty="0" smtClean="0">
                <a:solidFill>
                  <a:srgbClr val="000000"/>
                </a:solidFill>
                <a:latin typeface="Calibri" panose="020F0502020204030204" pitchFamily="34" charset="0"/>
              </a:rPr>
              <a:t> so </a:t>
            </a:r>
            <a:r>
              <a:rPr lang="es-ES_tradnl" sz="2400" dirty="0" err="1" smtClean="0">
                <a:solidFill>
                  <a:srgbClr val="000000"/>
                </a:solidFill>
                <a:latin typeface="Calibri" panose="020F0502020204030204" pitchFamily="34" charset="0"/>
              </a:rPr>
              <a:t>tolerant</a:t>
            </a:r>
            <a:r>
              <a:rPr lang="es-ES_tradnl" sz="2400" dirty="0" smtClean="0">
                <a:solidFill>
                  <a:srgbClr val="000000"/>
                </a:solidFill>
                <a:latin typeface="Calibri" panose="020F0502020204030204" pitchFamily="34" charset="0"/>
              </a:rPr>
              <a:t> and </a:t>
            </a:r>
            <a:r>
              <a:rPr lang="es-ES_tradnl" sz="2400" dirty="0" err="1" smtClean="0">
                <a:solidFill>
                  <a:srgbClr val="000000"/>
                </a:solidFill>
                <a:latin typeface="Calibri" panose="020F0502020204030204" pitchFamily="34" charset="0"/>
              </a:rPr>
              <a:t>patient</a:t>
            </a:r>
            <a:r>
              <a:rPr lang="es-ES_tradnl" dirty="0" smtClean="0">
                <a:solidFill>
                  <a:srgbClr val="000000"/>
                </a:solidFill>
              </a:rPr>
              <a:t>. </a:t>
            </a:r>
            <a:endParaRPr lang="es-ES_tradnl" dirty="0">
              <a:solidFill>
                <a:srgbClr val="000000"/>
              </a:solidFill>
            </a:endParaRPr>
          </a:p>
        </p:txBody>
      </p:sp>
    </p:spTree>
    <p:extLst>
      <p:ext uri="{BB962C8B-B14F-4D97-AF65-F5344CB8AC3E}">
        <p14:creationId xmlns:p14="http://schemas.microsoft.com/office/powerpoint/2010/main" xmlns="" val="636915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685800"/>
            <a:ext cx="8763000" cy="2667000"/>
          </a:xfrm>
        </p:spPr>
        <p:txBody>
          <a:bodyPr/>
          <a:lstStyle/>
          <a:p>
            <a:pPr eaLnBrk="1" hangingPunct="1">
              <a:defRPr/>
            </a:pPr>
            <a:r>
              <a:rPr lang="en-GB" altLang="es-ES" sz="5400" dirty="0" smtClean="0">
                <a:solidFill>
                  <a:schemeClr val="bg1"/>
                </a:solidFill>
                <a:effectLst>
                  <a:outerShdw blurRad="38100" dist="38100" dir="2700000" algn="tl">
                    <a:srgbClr val="808080"/>
                  </a:outerShdw>
                </a:effectLst>
                <a:latin typeface="Ravie" pitchFamily="82" charset="0"/>
              </a:rPr>
              <a:t>¿</a:t>
            </a:r>
            <a:r>
              <a:rPr lang="en-GB" altLang="es-ES" sz="5400" dirty="0" err="1" smtClean="0">
                <a:solidFill>
                  <a:schemeClr val="bg1"/>
                </a:solidFill>
                <a:effectLst>
                  <a:outerShdw blurRad="38100" dist="38100" dir="2700000" algn="tl">
                    <a:srgbClr val="808080"/>
                  </a:outerShdw>
                </a:effectLst>
                <a:latin typeface="Ravie" pitchFamily="82" charset="0"/>
              </a:rPr>
              <a:t>Quién</a:t>
            </a:r>
            <a:r>
              <a:rPr lang="en-GB" altLang="es-ES" sz="5400" dirty="0" smtClean="0">
                <a:solidFill>
                  <a:schemeClr val="bg1"/>
                </a:solidFill>
                <a:effectLst>
                  <a:outerShdw blurRad="38100" dist="38100" dir="2700000" algn="tl">
                    <a:srgbClr val="808080"/>
                  </a:outerShdw>
                </a:effectLst>
                <a:latin typeface="Ravie" pitchFamily="82" charset="0"/>
              </a:rPr>
              <a:t> </a:t>
            </a:r>
            <a:r>
              <a:rPr lang="en-GB" altLang="es-ES" sz="5400" dirty="0" err="1" smtClean="0">
                <a:solidFill>
                  <a:schemeClr val="bg1"/>
                </a:solidFill>
                <a:effectLst>
                  <a:outerShdw blurRad="38100" dist="38100" dir="2700000" algn="tl">
                    <a:srgbClr val="808080"/>
                  </a:outerShdw>
                </a:effectLst>
                <a:latin typeface="Ravie" pitchFamily="82" charset="0"/>
              </a:rPr>
              <a:t>quiere</a:t>
            </a:r>
            <a:r>
              <a:rPr lang="en-GB" altLang="es-ES" sz="5400" dirty="0" smtClean="0">
                <a:solidFill>
                  <a:schemeClr val="bg1"/>
                </a:solidFill>
                <a:effectLst>
                  <a:outerShdw blurRad="38100" dist="38100" dir="2700000" algn="tl">
                    <a:srgbClr val="808080"/>
                  </a:outerShdw>
                </a:effectLst>
                <a:latin typeface="Ravie" pitchFamily="82" charset="0"/>
              </a:rPr>
              <a:t> </a:t>
            </a:r>
            <a:r>
              <a:rPr lang="en-GB" altLang="es-ES" sz="5400" dirty="0" err="1" smtClean="0">
                <a:solidFill>
                  <a:schemeClr val="bg1"/>
                </a:solidFill>
                <a:effectLst>
                  <a:outerShdw blurRad="38100" dist="38100" dir="2700000" algn="tl">
                    <a:srgbClr val="808080"/>
                  </a:outerShdw>
                </a:effectLst>
                <a:latin typeface="Ravie" pitchFamily="82" charset="0"/>
              </a:rPr>
              <a:t>ser</a:t>
            </a:r>
            <a:r>
              <a:rPr lang="en-GB" altLang="es-ES" sz="5400" dirty="0" smtClean="0">
                <a:solidFill>
                  <a:schemeClr val="bg1"/>
                </a:solidFill>
                <a:effectLst>
                  <a:outerShdw blurRad="38100" dist="38100" dir="2700000" algn="tl">
                    <a:srgbClr val="808080"/>
                  </a:outerShdw>
                </a:effectLst>
                <a:latin typeface="Ravie" pitchFamily="82" charset="0"/>
              </a:rPr>
              <a:t> </a:t>
            </a:r>
            <a:r>
              <a:rPr lang="en-GB" altLang="es-ES" sz="5400" dirty="0" err="1" smtClean="0">
                <a:solidFill>
                  <a:schemeClr val="bg1"/>
                </a:solidFill>
                <a:effectLst>
                  <a:outerShdw blurRad="38100" dist="38100" dir="2700000" algn="tl">
                    <a:srgbClr val="808080"/>
                  </a:outerShdw>
                </a:effectLst>
                <a:latin typeface="Ravie" pitchFamily="82" charset="0"/>
              </a:rPr>
              <a:t>millonario</a:t>
            </a:r>
            <a:r>
              <a:rPr lang="en-GB" altLang="es-ES" sz="5400" dirty="0" smtClean="0">
                <a:solidFill>
                  <a:schemeClr val="bg1"/>
                </a:solidFill>
                <a:effectLst>
                  <a:outerShdw blurRad="38100" dist="38100" dir="2700000" algn="tl">
                    <a:srgbClr val="808080"/>
                  </a:outerShdw>
                </a:effectLst>
                <a:latin typeface="Ravie" pitchFamily="82" charset="0"/>
              </a:rPr>
              <a:t>?</a:t>
            </a:r>
            <a:r>
              <a:rPr lang="en-GB" altLang="es-ES" sz="5400" dirty="0" smtClean="0">
                <a:solidFill>
                  <a:schemeClr val="bg1"/>
                </a:solidFill>
                <a:latin typeface="Old English Text MT" pitchFamily="66" charset="0"/>
              </a:rPr>
              <a:t/>
            </a:r>
            <a:br>
              <a:rPr lang="en-GB" altLang="es-ES" sz="5400" dirty="0" smtClean="0">
                <a:solidFill>
                  <a:schemeClr val="bg1"/>
                </a:solidFill>
                <a:latin typeface="Old English Text MT" pitchFamily="66" charset="0"/>
              </a:rPr>
            </a:br>
            <a:r>
              <a:rPr lang="en-GB" altLang="es-ES" sz="5400" dirty="0" smtClean="0">
                <a:solidFill>
                  <a:schemeClr val="bg1"/>
                </a:solidFill>
                <a:latin typeface="Lucida Console" pitchFamily="49" charset="0"/>
              </a:rPr>
              <a:t/>
            </a:r>
            <a:br>
              <a:rPr lang="en-GB" altLang="es-ES" sz="5400" dirty="0" smtClean="0">
                <a:solidFill>
                  <a:schemeClr val="bg1"/>
                </a:solidFill>
                <a:latin typeface="Lucida Console" pitchFamily="49" charset="0"/>
              </a:rPr>
            </a:br>
            <a:endParaRPr lang="en-US" altLang="es-ES" sz="5400" dirty="0" smtClean="0">
              <a:solidFill>
                <a:schemeClr val="bg1"/>
              </a:solidFill>
              <a:latin typeface="Lucida Console" pitchFamily="49" charset="0"/>
            </a:endParaRPr>
          </a:p>
        </p:txBody>
      </p:sp>
      <p:sp>
        <p:nvSpPr>
          <p:cNvPr id="4099" name="Text Box 3"/>
          <p:cNvSpPr txBox="1">
            <a:spLocks noChangeArrowheads="1"/>
          </p:cNvSpPr>
          <p:nvPr/>
        </p:nvSpPr>
        <p:spPr bwMode="auto">
          <a:xfrm>
            <a:off x="2057400" y="3048000"/>
            <a:ext cx="51054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50000"/>
              </a:spcBef>
              <a:spcAft>
                <a:spcPct val="0"/>
              </a:spcAft>
            </a:pPr>
            <a:r>
              <a:rPr lang="en-GB" altLang="es-ES" sz="5400" dirty="0" smtClean="0">
                <a:solidFill>
                  <a:srgbClr val="FFFFFF"/>
                </a:solidFill>
                <a:latin typeface="Ravie" pitchFamily="82" charset="0"/>
              </a:rPr>
              <a:t>La </a:t>
            </a:r>
            <a:r>
              <a:rPr lang="en-GB" altLang="es-ES" sz="5400" dirty="0" err="1" smtClean="0">
                <a:solidFill>
                  <a:srgbClr val="FFFFFF"/>
                </a:solidFill>
                <a:latin typeface="Ravie" pitchFamily="82" charset="0"/>
              </a:rPr>
              <a:t>familia</a:t>
            </a:r>
            <a:endParaRPr lang="en-GB" altLang="es-ES" sz="5400" dirty="0" smtClean="0">
              <a:solidFill>
                <a:srgbClr val="FFFFFF"/>
              </a:solidFill>
              <a:latin typeface="Ravie" pitchFamily="82" charset="0"/>
            </a:endParaRPr>
          </a:p>
        </p:txBody>
      </p:sp>
      <p:pic>
        <p:nvPicPr>
          <p:cNvPr id="2052" name="Picture 16" descr="ag00317_"/>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3505200"/>
            <a:ext cx="172085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17" descr="ag00315_"/>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3810000"/>
            <a:ext cx="1754188"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80819821"/>
      </p:ext>
    </p:extLst>
  </p:cSld>
  <p:clrMapOvr>
    <a:masterClrMapping/>
  </p:clrMapOvr>
  <p:transition>
    <p:fade thruBlk="1"/>
    <p:sndAc>
      <p:stSnd>
        <p:snd r:embed="rId2" name="sti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randombar(horizont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0"/>
          <p:cNvSpPr txBox="1">
            <a:spLocks noChangeArrowheads="1"/>
          </p:cNvSpPr>
          <p:nvPr/>
        </p:nvSpPr>
        <p:spPr bwMode="auto">
          <a:xfrm>
            <a:off x="0" y="115888"/>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err="1" smtClean="0">
                <a:solidFill>
                  <a:srgbClr val="000000"/>
                </a:solidFill>
                <a:latin typeface="Showcard Gothic" pitchFamily="82" charset="0"/>
              </a:rPr>
              <a:t>Frases</a:t>
            </a:r>
            <a:r>
              <a:rPr lang="en-GB" sz="4000" dirty="0" smtClean="0">
                <a:solidFill>
                  <a:srgbClr val="000000"/>
                </a:solidFill>
                <a:latin typeface="Showcard Gothic" pitchFamily="82" charset="0"/>
              </a:rPr>
              <a:t> </a:t>
            </a:r>
            <a:r>
              <a:rPr lang="en-GB" sz="4000" dirty="0" err="1" smtClean="0">
                <a:solidFill>
                  <a:srgbClr val="00B050"/>
                </a:solidFill>
                <a:latin typeface="Showcard Gothic" pitchFamily="82" charset="0"/>
              </a:rPr>
              <a:t>positivas</a:t>
            </a:r>
            <a:endParaRPr lang="en-GB" sz="4000" dirty="0">
              <a:solidFill>
                <a:srgbClr val="00B050"/>
              </a:solidFill>
              <a:latin typeface="Showcard Gothic" pitchFamily="82" charset="0"/>
            </a:endParaRPr>
          </a:p>
        </p:txBody>
      </p:sp>
      <p:sp>
        <p:nvSpPr>
          <p:cNvPr id="11267" name="Text Box 41"/>
          <p:cNvSpPr txBox="1">
            <a:spLocks noChangeArrowheads="1"/>
          </p:cNvSpPr>
          <p:nvPr/>
        </p:nvSpPr>
        <p:spPr bwMode="auto">
          <a:xfrm>
            <a:off x="0" y="862299"/>
            <a:ext cx="8358188" cy="830997"/>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pPr>
            <a:r>
              <a:rPr lang="es-ES" sz="2400" dirty="0">
                <a:solidFill>
                  <a:srgbClr val="00B050"/>
                </a:solidFill>
                <a:latin typeface="Calibri"/>
              </a:rPr>
              <a:t>Cuando era pequeño </a:t>
            </a:r>
            <a:r>
              <a:rPr lang="es-ES" sz="2400" u="sng" dirty="0">
                <a:solidFill>
                  <a:srgbClr val="00B050"/>
                </a:solidFill>
                <a:latin typeface="Calibri"/>
              </a:rPr>
              <a:t>me llevaba </a:t>
            </a:r>
            <a:r>
              <a:rPr lang="es-ES" sz="2400" dirty="0">
                <a:solidFill>
                  <a:srgbClr val="00B050"/>
                </a:solidFill>
                <a:latin typeface="Calibri"/>
              </a:rPr>
              <a:t>fenomenal con mi hermano mayor.  !</a:t>
            </a:r>
            <a:r>
              <a:rPr lang="es-ES" sz="2400" u="sng" dirty="0">
                <a:solidFill>
                  <a:srgbClr val="00B050"/>
                </a:solidFill>
                <a:latin typeface="Calibri"/>
              </a:rPr>
              <a:t>Era</a:t>
            </a:r>
            <a:r>
              <a:rPr lang="es-ES" sz="2400" dirty="0">
                <a:solidFill>
                  <a:srgbClr val="00B050"/>
                </a:solidFill>
                <a:latin typeface="Calibri"/>
              </a:rPr>
              <a:t> mi ídolo! 4</a:t>
            </a:r>
          </a:p>
        </p:txBody>
      </p:sp>
      <p:sp>
        <p:nvSpPr>
          <p:cNvPr id="11268" name="Text Box 42"/>
          <p:cNvSpPr txBox="1">
            <a:spLocks noChangeArrowheads="1"/>
          </p:cNvSpPr>
          <p:nvPr/>
        </p:nvSpPr>
        <p:spPr bwMode="auto">
          <a:xfrm>
            <a:off x="-7173" y="2674942"/>
            <a:ext cx="785157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Me llevo bien con mi padre porque es bueno y generoso. </a:t>
            </a:r>
            <a:r>
              <a:rPr lang="es-ES" sz="2400" dirty="0" smtClean="0">
                <a:solidFill>
                  <a:srgbClr val="00B050"/>
                </a:solidFill>
                <a:latin typeface="Calibri"/>
              </a:rPr>
              <a:t>8</a:t>
            </a:r>
            <a:endParaRPr lang="es-ES" sz="2400" dirty="0">
              <a:solidFill>
                <a:srgbClr val="00B050"/>
              </a:solidFill>
              <a:latin typeface="Calibri"/>
            </a:endParaRPr>
          </a:p>
        </p:txBody>
      </p:sp>
      <p:sp>
        <p:nvSpPr>
          <p:cNvPr id="11269" name="Text Box 44"/>
          <p:cNvSpPr txBox="1">
            <a:spLocks noChangeArrowheads="1"/>
          </p:cNvSpPr>
          <p:nvPr/>
        </p:nvSpPr>
        <p:spPr bwMode="auto">
          <a:xfrm>
            <a:off x="0" y="4087958"/>
            <a:ext cx="764510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En el futuro mi relación con mi padres </a:t>
            </a:r>
            <a:r>
              <a:rPr lang="es-ES" sz="2400" u="sng" dirty="0">
                <a:solidFill>
                  <a:srgbClr val="00B050"/>
                </a:solidFill>
                <a:latin typeface="Calibri"/>
              </a:rPr>
              <a:t>será </a:t>
            </a:r>
            <a:r>
              <a:rPr lang="es-ES" sz="2400" dirty="0">
                <a:solidFill>
                  <a:srgbClr val="00B050"/>
                </a:solidFill>
                <a:latin typeface="Calibri"/>
              </a:rPr>
              <a:t>mucho mejor</a:t>
            </a:r>
            <a:r>
              <a:rPr lang="es-ES" sz="2400" dirty="0" smtClean="0">
                <a:solidFill>
                  <a:srgbClr val="00B050"/>
                </a:solidFill>
                <a:latin typeface="Calibri"/>
              </a:rPr>
              <a:t>.</a:t>
            </a:r>
          </a:p>
          <a:p>
            <a:pPr lvl="0" eaLnBrk="1" hangingPunct="1">
              <a:defRPr/>
            </a:pPr>
            <a:r>
              <a:rPr lang="es-ES" sz="2400" dirty="0">
                <a:solidFill>
                  <a:srgbClr val="00B050"/>
                </a:solidFill>
                <a:latin typeface="Calibri"/>
              </a:rPr>
              <a:t> </a:t>
            </a:r>
            <a:r>
              <a:rPr lang="es-ES" sz="2400" dirty="0" smtClean="0">
                <a:solidFill>
                  <a:srgbClr val="00B050"/>
                </a:solidFill>
                <a:latin typeface="Calibri"/>
              </a:rPr>
              <a:t>    </a:t>
            </a:r>
            <a:r>
              <a:rPr lang="es-ES" sz="2400" dirty="0">
                <a:solidFill>
                  <a:srgbClr val="00B050"/>
                </a:solidFill>
                <a:latin typeface="Calibri"/>
              </a:rPr>
              <a:t>La familia es importante para mí. 12</a:t>
            </a:r>
          </a:p>
        </p:txBody>
      </p:sp>
      <p:sp>
        <p:nvSpPr>
          <p:cNvPr id="12345" name="Text Box 57"/>
          <p:cNvSpPr txBox="1">
            <a:spLocks noChangeArrowheads="1"/>
          </p:cNvSpPr>
          <p:nvPr/>
        </p:nvSpPr>
        <p:spPr bwMode="auto">
          <a:xfrm>
            <a:off x="270805" y="1647207"/>
            <a:ext cx="882047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When I was younger I got along great with my older brother. </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He was my idol!</a:t>
            </a:r>
          </a:p>
          <a:p>
            <a:pPr marL="0" indent="0" algn="ctr"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 </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295787" y="3176274"/>
            <a:ext cx="77666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n-US" sz="2400" dirty="0">
                <a:solidFill>
                  <a:srgbClr val="000000"/>
                </a:solidFill>
                <a:latin typeface="Calibri" panose="020F0502020204030204" pitchFamily="34" charset="0"/>
              </a:rPr>
              <a:t>I get along well with my dad because he is nice and generous</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124565" y="5247122"/>
            <a:ext cx="851156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a:solidFill>
                  <a:srgbClr val="000000"/>
                </a:solidFill>
                <a:latin typeface="Calibri" panose="020F0502020204030204" pitchFamily="34" charset="0"/>
              </a:rPr>
              <a:t>In the future my relationship with my parents with be much better</a:t>
            </a:r>
            <a:r>
              <a:rPr lang="en-US" sz="2400" dirty="0" smtClean="0">
                <a:solidFill>
                  <a:srgbClr val="000000"/>
                </a:solidFill>
                <a:latin typeface="Calibri" panose="020F0502020204030204" pitchFamily="34" charset="0"/>
              </a:rPr>
              <a:t>.</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Family is important for me.</a:t>
            </a:r>
          </a:p>
        </p:txBody>
      </p:sp>
      <p:sp>
        <p:nvSpPr>
          <p:cNvPr id="9" name="Text Box 59"/>
          <p:cNvSpPr txBox="1">
            <a:spLocks noChangeArrowheads="1"/>
          </p:cNvSpPr>
          <p:nvPr/>
        </p:nvSpPr>
        <p:spPr bwMode="auto">
          <a:xfrm rot="20600500">
            <a:off x="7899564" y="631467"/>
            <a:ext cx="12080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PASADO</a:t>
            </a:r>
            <a:endParaRPr lang="en-US" sz="2400" dirty="0">
              <a:solidFill>
                <a:srgbClr val="000000"/>
              </a:solidFill>
              <a:latin typeface="Calibri" panose="020F0502020204030204" pitchFamily="34" charset="0"/>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41919" y="1047035"/>
            <a:ext cx="484706" cy="46152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80645" y="4440831"/>
            <a:ext cx="487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 Box 59"/>
          <p:cNvSpPr txBox="1">
            <a:spLocks noChangeArrowheads="1"/>
          </p:cNvSpPr>
          <p:nvPr/>
        </p:nvSpPr>
        <p:spPr bwMode="auto">
          <a:xfrm rot="20600500">
            <a:off x="7753399" y="4438598"/>
            <a:ext cx="12380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FUTURO</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819952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P spid="9"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1"/>
          <p:cNvSpPr txBox="1">
            <a:spLocks noChangeArrowheads="1"/>
          </p:cNvSpPr>
          <p:nvPr/>
        </p:nvSpPr>
        <p:spPr bwMode="auto">
          <a:xfrm>
            <a:off x="0" y="862299"/>
            <a:ext cx="8358188" cy="830997"/>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pPr>
            <a:r>
              <a:rPr lang="es-ES" sz="2400" dirty="0">
                <a:solidFill>
                  <a:srgbClr val="00B050"/>
                </a:solidFill>
                <a:latin typeface="Calibri"/>
              </a:rPr>
              <a:t>Cuando era pequeño </a:t>
            </a:r>
            <a:r>
              <a:rPr lang="es-ES" sz="2400" u="sng" dirty="0">
                <a:solidFill>
                  <a:srgbClr val="00B050"/>
                </a:solidFill>
                <a:latin typeface="Calibri"/>
              </a:rPr>
              <a:t>me llevaba </a:t>
            </a:r>
            <a:r>
              <a:rPr lang="es-ES" sz="2400" dirty="0">
                <a:solidFill>
                  <a:srgbClr val="00B050"/>
                </a:solidFill>
                <a:latin typeface="Calibri"/>
              </a:rPr>
              <a:t>fenomenal con mi hermano mayor.  !</a:t>
            </a:r>
            <a:r>
              <a:rPr lang="es-ES" sz="2400" u="sng" dirty="0">
                <a:solidFill>
                  <a:srgbClr val="00B050"/>
                </a:solidFill>
                <a:latin typeface="Calibri"/>
              </a:rPr>
              <a:t>Era</a:t>
            </a:r>
            <a:r>
              <a:rPr lang="es-ES" sz="2400" dirty="0">
                <a:solidFill>
                  <a:srgbClr val="00B050"/>
                </a:solidFill>
                <a:latin typeface="Calibri"/>
              </a:rPr>
              <a:t> mi ídolo! 4</a:t>
            </a:r>
          </a:p>
        </p:txBody>
      </p:sp>
      <p:sp>
        <p:nvSpPr>
          <p:cNvPr id="11268" name="Text Box 42"/>
          <p:cNvSpPr txBox="1">
            <a:spLocks noChangeArrowheads="1"/>
          </p:cNvSpPr>
          <p:nvPr/>
        </p:nvSpPr>
        <p:spPr bwMode="auto">
          <a:xfrm>
            <a:off x="-7173" y="2674942"/>
            <a:ext cx="785157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Me llevo bien con mi padre porque es bueno y generoso. </a:t>
            </a:r>
            <a:r>
              <a:rPr lang="es-ES" sz="2400" dirty="0" smtClean="0">
                <a:solidFill>
                  <a:srgbClr val="00B050"/>
                </a:solidFill>
                <a:latin typeface="Calibri"/>
              </a:rPr>
              <a:t>8</a:t>
            </a:r>
            <a:endParaRPr lang="es-ES" sz="2400" dirty="0">
              <a:solidFill>
                <a:srgbClr val="00B050"/>
              </a:solidFill>
              <a:latin typeface="Calibri"/>
            </a:endParaRPr>
          </a:p>
        </p:txBody>
      </p:sp>
      <p:sp>
        <p:nvSpPr>
          <p:cNvPr id="11269" name="Text Box 44"/>
          <p:cNvSpPr txBox="1">
            <a:spLocks noChangeArrowheads="1"/>
          </p:cNvSpPr>
          <p:nvPr/>
        </p:nvSpPr>
        <p:spPr bwMode="auto">
          <a:xfrm>
            <a:off x="0" y="4087958"/>
            <a:ext cx="776533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lvl="0" indent="-342900" eaLnBrk="1" hangingPunct="1">
              <a:buFont typeface="Wingdings" panose="05000000000000000000" pitchFamily="2" charset="2"/>
              <a:buChar char="§"/>
              <a:defRPr/>
            </a:pPr>
            <a:r>
              <a:rPr lang="es-ES" sz="2400" dirty="0">
                <a:solidFill>
                  <a:srgbClr val="00B050"/>
                </a:solidFill>
                <a:latin typeface="Calibri"/>
              </a:rPr>
              <a:t>En el futuro mi relación con </a:t>
            </a:r>
            <a:r>
              <a:rPr lang="es-ES" sz="2400" dirty="0" smtClean="0">
                <a:solidFill>
                  <a:srgbClr val="00B050"/>
                </a:solidFill>
                <a:latin typeface="Calibri"/>
              </a:rPr>
              <a:t>mis </a:t>
            </a:r>
            <a:r>
              <a:rPr lang="es-ES" sz="2400" dirty="0">
                <a:solidFill>
                  <a:srgbClr val="00B050"/>
                </a:solidFill>
                <a:latin typeface="Calibri"/>
              </a:rPr>
              <a:t>padres </a:t>
            </a:r>
            <a:r>
              <a:rPr lang="es-ES" sz="2400" u="sng" dirty="0">
                <a:solidFill>
                  <a:srgbClr val="00B050"/>
                </a:solidFill>
                <a:latin typeface="Calibri"/>
              </a:rPr>
              <a:t>será </a:t>
            </a:r>
            <a:r>
              <a:rPr lang="es-ES" sz="2400" dirty="0">
                <a:solidFill>
                  <a:srgbClr val="00B050"/>
                </a:solidFill>
                <a:latin typeface="Calibri"/>
              </a:rPr>
              <a:t>mucho mejor</a:t>
            </a:r>
            <a:r>
              <a:rPr lang="es-ES" sz="2400" dirty="0" smtClean="0">
                <a:solidFill>
                  <a:srgbClr val="00B050"/>
                </a:solidFill>
                <a:latin typeface="Calibri"/>
              </a:rPr>
              <a:t>.</a:t>
            </a:r>
          </a:p>
          <a:p>
            <a:pPr lvl="0" eaLnBrk="1" hangingPunct="1">
              <a:defRPr/>
            </a:pPr>
            <a:r>
              <a:rPr lang="es-ES" sz="2400" dirty="0">
                <a:solidFill>
                  <a:srgbClr val="00B050"/>
                </a:solidFill>
                <a:latin typeface="Calibri"/>
              </a:rPr>
              <a:t> </a:t>
            </a:r>
            <a:r>
              <a:rPr lang="es-ES" sz="2400" dirty="0" smtClean="0">
                <a:solidFill>
                  <a:srgbClr val="00B050"/>
                </a:solidFill>
                <a:latin typeface="Calibri"/>
              </a:rPr>
              <a:t>    </a:t>
            </a:r>
            <a:r>
              <a:rPr lang="es-ES" sz="2400" dirty="0">
                <a:solidFill>
                  <a:srgbClr val="00B050"/>
                </a:solidFill>
                <a:latin typeface="Calibri"/>
              </a:rPr>
              <a:t>La familia es importante para mí. 12</a:t>
            </a:r>
          </a:p>
        </p:txBody>
      </p:sp>
      <p:sp>
        <p:nvSpPr>
          <p:cNvPr id="12345" name="Text Box 57"/>
          <p:cNvSpPr txBox="1">
            <a:spLocks noChangeArrowheads="1"/>
          </p:cNvSpPr>
          <p:nvPr/>
        </p:nvSpPr>
        <p:spPr bwMode="auto">
          <a:xfrm>
            <a:off x="270805" y="1647207"/>
            <a:ext cx="882047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When I was younger I got along great with my older brother. </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He was my idol!</a:t>
            </a:r>
          </a:p>
          <a:p>
            <a:pPr marL="0" indent="0" algn="ctr"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 </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295787" y="3176274"/>
            <a:ext cx="77666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n-US" sz="2400" dirty="0">
                <a:solidFill>
                  <a:srgbClr val="000000"/>
                </a:solidFill>
                <a:latin typeface="Calibri" panose="020F0502020204030204" pitchFamily="34" charset="0"/>
              </a:rPr>
              <a:t>I get along well with my dad because he is nice and generous</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124565" y="5247122"/>
            <a:ext cx="851156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a:solidFill>
                  <a:srgbClr val="000000"/>
                </a:solidFill>
                <a:latin typeface="Calibri" panose="020F0502020204030204" pitchFamily="34" charset="0"/>
              </a:rPr>
              <a:t>In the future my relationship with my parents with be much better</a:t>
            </a:r>
            <a:r>
              <a:rPr lang="en-US" sz="2400" dirty="0" smtClean="0">
                <a:solidFill>
                  <a:srgbClr val="000000"/>
                </a:solidFill>
                <a:latin typeface="Calibri" panose="020F0502020204030204" pitchFamily="34" charset="0"/>
              </a:rPr>
              <a:t>.</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Family is important for me.</a:t>
            </a:r>
          </a:p>
        </p:txBody>
      </p:sp>
      <p:sp>
        <p:nvSpPr>
          <p:cNvPr id="9" name="Text Box 59"/>
          <p:cNvSpPr txBox="1">
            <a:spLocks noChangeArrowheads="1"/>
          </p:cNvSpPr>
          <p:nvPr/>
        </p:nvSpPr>
        <p:spPr bwMode="auto">
          <a:xfrm rot="20600500">
            <a:off x="7899564" y="631467"/>
            <a:ext cx="12080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PASADO</a:t>
            </a:r>
            <a:endParaRPr lang="en-US" sz="2400" dirty="0">
              <a:solidFill>
                <a:srgbClr val="000000"/>
              </a:solidFill>
              <a:latin typeface="Calibri" panose="020F0502020204030204" pitchFamily="34" charset="0"/>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41919" y="1047035"/>
            <a:ext cx="484706" cy="46152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80645" y="4440831"/>
            <a:ext cx="487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 Box 59"/>
          <p:cNvSpPr txBox="1">
            <a:spLocks noChangeArrowheads="1"/>
          </p:cNvSpPr>
          <p:nvPr/>
        </p:nvSpPr>
        <p:spPr bwMode="auto">
          <a:xfrm rot="20600500">
            <a:off x="7753399" y="4438598"/>
            <a:ext cx="12380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rPr>
              <a:t>FUTURO</a:t>
            </a:r>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481026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P spid="9"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0"/>
          <p:cNvSpPr txBox="1">
            <a:spLocks noChangeArrowheads="1"/>
          </p:cNvSpPr>
          <p:nvPr/>
        </p:nvSpPr>
        <p:spPr bwMode="auto">
          <a:xfrm>
            <a:off x="0" y="115888"/>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err="1" smtClean="0">
                <a:solidFill>
                  <a:srgbClr val="000000"/>
                </a:solidFill>
                <a:latin typeface="Showcard Gothic" pitchFamily="82" charset="0"/>
              </a:rPr>
              <a:t>Frases</a:t>
            </a:r>
            <a:r>
              <a:rPr lang="en-GB" sz="4000" dirty="0" smtClean="0">
                <a:solidFill>
                  <a:srgbClr val="000000"/>
                </a:solidFill>
                <a:latin typeface="Showcard Gothic" pitchFamily="82" charset="0"/>
              </a:rPr>
              <a:t> </a:t>
            </a:r>
            <a:r>
              <a:rPr lang="en-GB" sz="4000" dirty="0" smtClean="0">
                <a:solidFill>
                  <a:srgbClr val="FF0000"/>
                </a:solidFill>
                <a:latin typeface="Showcard Gothic" pitchFamily="82" charset="0"/>
              </a:rPr>
              <a:t>NEGATIVAS</a:t>
            </a:r>
            <a:endParaRPr lang="en-GB" sz="4000" dirty="0">
              <a:solidFill>
                <a:srgbClr val="FF0000"/>
              </a:solidFill>
              <a:latin typeface="Showcard Gothic" pitchFamily="82" charset="0"/>
            </a:endParaRPr>
          </a:p>
        </p:txBody>
      </p:sp>
      <p:sp>
        <p:nvSpPr>
          <p:cNvPr id="11267" name="Text Box 41"/>
          <p:cNvSpPr txBox="1">
            <a:spLocks noChangeArrowheads="1"/>
          </p:cNvSpPr>
          <p:nvPr/>
        </p:nvSpPr>
        <p:spPr bwMode="auto">
          <a:xfrm>
            <a:off x="0" y="862299"/>
            <a:ext cx="8964612" cy="461665"/>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pPr>
            <a:r>
              <a:rPr lang="es-ES" sz="2400" dirty="0">
                <a:solidFill>
                  <a:srgbClr val="FF0000"/>
                </a:solidFill>
                <a:latin typeface="Calibri"/>
              </a:rPr>
              <a:t>Lo negativo de mi padre es que es </a:t>
            </a:r>
            <a:r>
              <a:rPr lang="es-ES" sz="2400" dirty="0" smtClean="0">
                <a:solidFill>
                  <a:srgbClr val="FF0000"/>
                </a:solidFill>
                <a:latin typeface="Calibri"/>
              </a:rPr>
              <a:t>bastante enérgico </a:t>
            </a:r>
            <a:r>
              <a:rPr lang="es-ES" sz="2400" dirty="0">
                <a:solidFill>
                  <a:srgbClr val="FF0000"/>
                </a:solidFill>
                <a:latin typeface="Calibri"/>
              </a:rPr>
              <a:t>y </a:t>
            </a:r>
            <a:r>
              <a:rPr lang="es-ES" sz="2400" dirty="0" smtClean="0">
                <a:solidFill>
                  <a:srgbClr val="FF0000"/>
                </a:solidFill>
                <a:latin typeface="Calibri"/>
              </a:rPr>
              <a:t>estricto. </a:t>
            </a:r>
            <a:r>
              <a:rPr lang="es-ES" sz="2400" dirty="0">
                <a:solidFill>
                  <a:srgbClr val="FF0000"/>
                </a:solidFill>
                <a:latin typeface="Calibri"/>
              </a:rPr>
              <a:t>1</a:t>
            </a:r>
          </a:p>
        </p:txBody>
      </p:sp>
      <p:sp>
        <p:nvSpPr>
          <p:cNvPr id="11268" name="Text Box 42"/>
          <p:cNvSpPr txBox="1">
            <a:spLocks noChangeArrowheads="1"/>
          </p:cNvSpPr>
          <p:nvPr/>
        </p:nvSpPr>
        <p:spPr bwMode="auto">
          <a:xfrm>
            <a:off x="0" y="2543954"/>
            <a:ext cx="879702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defRPr/>
            </a:pPr>
            <a:r>
              <a:rPr lang="es-ES" sz="2400" dirty="0">
                <a:solidFill>
                  <a:srgbClr val="FF0000"/>
                </a:solidFill>
                <a:latin typeface="Calibri"/>
              </a:rPr>
              <a:t>Mi hermano y yo somos como el perro y el gato. ¡Tan diferentes! 5</a:t>
            </a:r>
          </a:p>
          <a:p>
            <a:pPr eaLnBrk="1" fontAlgn="base" hangingPunct="1">
              <a:spcBef>
                <a:spcPct val="0"/>
              </a:spcBef>
              <a:spcAft>
                <a:spcPct val="0"/>
              </a:spcAft>
            </a:pPr>
            <a:endParaRPr lang="en-GB" sz="2400" dirty="0">
              <a:solidFill>
                <a:srgbClr val="FF0000"/>
              </a:solidFill>
              <a:latin typeface="Comic Sans MS" pitchFamily="66" charset="0"/>
              <a:cs typeface="Arial" pitchFamily="34" charset="0"/>
            </a:endParaRPr>
          </a:p>
        </p:txBody>
      </p:sp>
      <p:sp>
        <p:nvSpPr>
          <p:cNvPr id="11269" name="Text Box 44"/>
          <p:cNvSpPr txBox="1">
            <a:spLocks noChangeArrowheads="1"/>
          </p:cNvSpPr>
          <p:nvPr/>
        </p:nvSpPr>
        <p:spPr bwMode="auto">
          <a:xfrm>
            <a:off x="0" y="4087958"/>
            <a:ext cx="572695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defRPr/>
            </a:pPr>
            <a:r>
              <a:rPr lang="es-ES" sz="2400" dirty="0">
                <a:solidFill>
                  <a:srgbClr val="FF0000"/>
                </a:solidFill>
                <a:latin typeface="Calibri"/>
              </a:rPr>
              <a:t>Mi hermana Rita me pone de los nervios. </a:t>
            </a:r>
            <a:endParaRPr lang="es-ES" sz="2400" dirty="0" smtClean="0">
              <a:solidFill>
                <a:srgbClr val="FF0000"/>
              </a:solidFill>
              <a:latin typeface="Calibri"/>
            </a:endParaRPr>
          </a:p>
          <a:p>
            <a:pPr eaLnBrk="1" hangingPunct="1">
              <a:defRPr/>
            </a:pPr>
            <a:r>
              <a:rPr lang="es-ES" sz="2400" dirty="0" smtClean="0">
                <a:solidFill>
                  <a:srgbClr val="FF0000"/>
                </a:solidFill>
                <a:latin typeface="Calibri"/>
              </a:rPr>
              <a:t>     Odio </a:t>
            </a:r>
            <a:r>
              <a:rPr lang="es-ES" sz="2400" dirty="0">
                <a:solidFill>
                  <a:srgbClr val="FF0000"/>
                </a:solidFill>
                <a:latin typeface="Calibri"/>
              </a:rPr>
              <a:t>compartir mi dormitorio. 9</a:t>
            </a:r>
          </a:p>
        </p:txBody>
      </p:sp>
      <p:sp>
        <p:nvSpPr>
          <p:cNvPr id="12345" name="Text Box 57"/>
          <p:cNvSpPr txBox="1">
            <a:spLocks noChangeArrowheads="1"/>
          </p:cNvSpPr>
          <p:nvPr/>
        </p:nvSpPr>
        <p:spPr bwMode="auto">
          <a:xfrm>
            <a:off x="330753" y="1712957"/>
            <a:ext cx="860444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The negative thing about my dad is that he´s quite </a:t>
            </a:r>
          </a:p>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firm and strict. </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327768" y="3176274"/>
            <a:ext cx="770268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brother</a:t>
            </a:r>
            <a:r>
              <a:rPr lang="es-ES_tradnl" sz="2400" dirty="0" smtClean="0">
                <a:solidFill>
                  <a:srgbClr val="000000"/>
                </a:solidFill>
                <a:latin typeface="Calibri" panose="020F0502020204030204" pitchFamily="34" charset="0"/>
              </a:rPr>
              <a:t> and I </a:t>
            </a:r>
            <a:r>
              <a:rPr lang="es-ES_tradnl" sz="2400" dirty="0" err="1" smtClean="0">
                <a:solidFill>
                  <a:srgbClr val="000000"/>
                </a:solidFill>
                <a:latin typeface="Calibri" panose="020F0502020204030204" pitchFamily="34" charset="0"/>
              </a:rPr>
              <a:t>fight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like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cats</a:t>
            </a:r>
            <a:r>
              <a:rPr lang="es-ES_tradnl" sz="2400" dirty="0" smtClean="0">
                <a:solidFill>
                  <a:srgbClr val="000000"/>
                </a:solidFill>
                <a:latin typeface="Calibri" panose="020F0502020204030204" pitchFamily="34" charset="0"/>
              </a:rPr>
              <a:t> and </a:t>
            </a:r>
            <a:r>
              <a:rPr lang="es-ES_tradnl" sz="2400" dirty="0" err="1" smtClean="0">
                <a:solidFill>
                  <a:srgbClr val="000000"/>
                </a:solidFill>
                <a:latin typeface="Calibri" panose="020F0502020204030204" pitchFamily="34" charset="0"/>
              </a:rPr>
              <a:t>dogs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We´re</a:t>
            </a:r>
            <a:r>
              <a:rPr lang="es-ES_tradnl" sz="2400" dirty="0" smtClean="0">
                <a:solidFill>
                  <a:srgbClr val="000000"/>
                </a:solidFill>
                <a:latin typeface="Calibri" panose="020F0502020204030204" pitchFamily="34" charset="0"/>
              </a:rPr>
              <a:t> so </a:t>
            </a:r>
            <a:r>
              <a:rPr lang="es-ES_tradnl" sz="2400" dirty="0" err="1" smtClean="0">
                <a:solidFill>
                  <a:srgbClr val="000000"/>
                </a:solidFill>
                <a:latin typeface="Calibri" panose="020F0502020204030204" pitchFamily="34" charset="0"/>
              </a:rPr>
              <a:t>different</a:t>
            </a:r>
            <a:r>
              <a:rPr lang="es-ES_tradnl" sz="2400" dirty="0" smtClean="0">
                <a:solidFill>
                  <a:srgbClr val="000000"/>
                </a:solidFill>
                <a:latin typeface="Calibri" panose="020F0502020204030204" pitchFamily="34" charset="0"/>
              </a:rPr>
              <a:t>!</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341638" y="5119125"/>
            <a:ext cx="783676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eaLnBrk="1" fontAlgn="base" hangingPunct="1">
              <a:spcBef>
                <a:spcPct val="0"/>
              </a:spcBef>
              <a:spcAft>
                <a:spcPct val="0"/>
              </a:spcAft>
            </a:pP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sister</a:t>
            </a:r>
            <a:r>
              <a:rPr lang="es-ES_tradnl" sz="2400" dirty="0" smtClean="0">
                <a:solidFill>
                  <a:srgbClr val="000000"/>
                </a:solidFill>
                <a:latin typeface="Calibri" panose="020F0502020204030204" pitchFamily="34" charset="0"/>
              </a:rPr>
              <a:t> Rita </a:t>
            </a:r>
            <a:r>
              <a:rPr lang="es-ES_tradnl" sz="2400" dirty="0" err="1" smtClean="0">
                <a:solidFill>
                  <a:srgbClr val="000000"/>
                </a:solidFill>
                <a:latin typeface="Calibri" panose="020F0502020204030204" pitchFamily="34" charset="0"/>
              </a:rPr>
              <a:t>gets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on</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nerves</a:t>
            </a:r>
            <a:r>
              <a:rPr lang="es-ES_tradnl" sz="2400" dirty="0" smtClean="0">
                <a:solidFill>
                  <a:srgbClr val="000000"/>
                </a:solidFill>
                <a:latin typeface="Calibri" panose="020F0502020204030204" pitchFamily="34" charset="0"/>
              </a:rPr>
              <a:t>. I </a:t>
            </a:r>
            <a:r>
              <a:rPr lang="es-ES_tradnl" sz="2400" dirty="0" err="1" smtClean="0">
                <a:solidFill>
                  <a:srgbClr val="000000"/>
                </a:solidFill>
                <a:latin typeface="Calibri" panose="020F0502020204030204" pitchFamily="34" charset="0"/>
              </a:rPr>
              <a:t>hate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sharing</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bedroom</a:t>
            </a:r>
            <a:r>
              <a:rPr lang="es-ES_tradnl" dirty="0" smtClean="0">
                <a:solidFill>
                  <a:srgbClr val="000000"/>
                </a:solidFill>
              </a:rPr>
              <a:t>. </a:t>
            </a:r>
            <a:endParaRPr lang="es-ES_tradnl" dirty="0">
              <a:solidFill>
                <a:srgbClr val="000000"/>
              </a:solidFill>
            </a:endParaRPr>
          </a:p>
        </p:txBody>
      </p:sp>
    </p:spTree>
    <p:extLst>
      <p:ext uri="{BB962C8B-B14F-4D97-AF65-F5344CB8AC3E}">
        <p14:creationId xmlns:p14="http://schemas.microsoft.com/office/powerpoint/2010/main" xmlns="" val="3662597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0"/>
          <p:cNvSpPr txBox="1">
            <a:spLocks noChangeArrowheads="1"/>
          </p:cNvSpPr>
          <p:nvPr/>
        </p:nvSpPr>
        <p:spPr bwMode="auto">
          <a:xfrm>
            <a:off x="0" y="115888"/>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err="1" smtClean="0">
                <a:solidFill>
                  <a:srgbClr val="000000"/>
                </a:solidFill>
                <a:latin typeface="Showcard Gothic" pitchFamily="82" charset="0"/>
              </a:rPr>
              <a:t>Frases</a:t>
            </a:r>
            <a:r>
              <a:rPr lang="en-GB" sz="4000" dirty="0" smtClean="0">
                <a:solidFill>
                  <a:srgbClr val="000000"/>
                </a:solidFill>
                <a:latin typeface="Showcard Gothic" pitchFamily="82" charset="0"/>
              </a:rPr>
              <a:t> </a:t>
            </a:r>
            <a:r>
              <a:rPr lang="en-GB" sz="4000" dirty="0" smtClean="0">
                <a:solidFill>
                  <a:srgbClr val="FF0000"/>
                </a:solidFill>
                <a:latin typeface="Showcard Gothic" pitchFamily="82" charset="0"/>
              </a:rPr>
              <a:t>NEGATIVAS</a:t>
            </a:r>
            <a:endParaRPr lang="en-GB" sz="4000" dirty="0">
              <a:solidFill>
                <a:srgbClr val="FF0000"/>
              </a:solidFill>
              <a:latin typeface="Showcard Gothic" pitchFamily="82" charset="0"/>
            </a:endParaRPr>
          </a:p>
        </p:txBody>
      </p:sp>
      <p:sp>
        <p:nvSpPr>
          <p:cNvPr id="11267" name="Text Box 41"/>
          <p:cNvSpPr txBox="1">
            <a:spLocks noChangeArrowheads="1"/>
          </p:cNvSpPr>
          <p:nvPr/>
        </p:nvSpPr>
        <p:spPr bwMode="auto">
          <a:xfrm>
            <a:off x="0" y="862299"/>
            <a:ext cx="8358188" cy="461665"/>
          </a:xfrm>
          <a:prstGeom prst="rect">
            <a:avLst/>
          </a:prstGeom>
          <a:solidFill>
            <a:schemeClr val="bg1"/>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pPr>
            <a:r>
              <a:rPr lang="es-ES" sz="2400" dirty="0">
                <a:solidFill>
                  <a:srgbClr val="FF0000"/>
                </a:solidFill>
                <a:latin typeface="Calibri"/>
              </a:rPr>
              <a:t>Mi hermano y yo tenemos una relación muy problemática. 3</a:t>
            </a:r>
          </a:p>
        </p:txBody>
      </p:sp>
      <p:sp>
        <p:nvSpPr>
          <p:cNvPr id="11268" name="Text Box 42"/>
          <p:cNvSpPr txBox="1">
            <a:spLocks noChangeArrowheads="1"/>
          </p:cNvSpPr>
          <p:nvPr/>
        </p:nvSpPr>
        <p:spPr bwMode="auto">
          <a:xfrm>
            <a:off x="0" y="2543954"/>
            <a:ext cx="846821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defRPr/>
            </a:pPr>
            <a:r>
              <a:rPr lang="es-ES" sz="2400" dirty="0">
                <a:solidFill>
                  <a:srgbClr val="FF0000"/>
                </a:solidFill>
                <a:latin typeface="Calibri"/>
              </a:rPr>
              <a:t>Me llevo bastante mal con mi hermana Rita. Soy muy optimista</a:t>
            </a:r>
            <a:r>
              <a:rPr lang="es-ES" sz="2400" dirty="0" smtClean="0">
                <a:solidFill>
                  <a:srgbClr val="FF0000"/>
                </a:solidFill>
                <a:latin typeface="Calibri"/>
              </a:rPr>
              <a:t>.</a:t>
            </a:r>
          </a:p>
          <a:p>
            <a:pPr eaLnBrk="1" hangingPunct="1">
              <a:defRPr/>
            </a:pPr>
            <a:r>
              <a:rPr lang="es-ES" sz="2400" dirty="0">
                <a:solidFill>
                  <a:srgbClr val="FF0000"/>
                </a:solidFill>
                <a:latin typeface="Calibri"/>
              </a:rPr>
              <a:t> </a:t>
            </a:r>
            <a:r>
              <a:rPr lang="es-ES" sz="2400" dirty="0" smtClean="0">
                <a:solidFill>
                  <a:srgbClr val="FF0000"/>
                </a:solidFill>
                <a:latin typeface="Calibri"/>
              </a:rPr>
              <a:t>    </a:t>
            </a:r>
            <a:r>
              <a:rPr lang="es-ES" sz="2400" dirty="0">
                <a:solidFill>
                  <a:srgbClr val="FF0000"/>
                </a:solidFill>
                <a:latin typeface="Calibri"/>
              </a:rPr>
              <a:t>Pero Rita es súper pesimista. 7</a:t>
            </a:r>
          </a:p>
          <a:p>
            <a:pPr eaLnBrk="1" fontAlgn="base" hangingPunct="1">
              <a:spcBef>
                <a:spcPct val="0"/>
              </a:spcBef>
              <a:spcAft>
                <a:spcPct val="0"/>
              </a:spcAft>
            </a:pPr>
            <a:endParaRPr lang="en-GB" sz="2400" dirty="0">
              <a:solidFill>
                <a:srgbClr val="FF0000"/>
              </a:solidFill>
              <a:latin typeface="Comic Sans MS" pitchFamily="66" charset="0"/>
              <a:cs typeface="Arial" pitchFamily="34" charset="0"/>
            </a:endParaRPr>
          </a:p>
        </p:txBody>
      </p:sp>
      <p:sp>
        <p:nvSpPr>
          <p:cNvPr id="11269" name="Text Box 44"/>
          <p:cNvSpPr txBox="1">
            <a:spLocks noChangeArrowheads="1"/>
          </p:cNvSpPr>
          <p:nvPr/>
        </p:nvSpPr>
        <p:spPr bwMode="auto">
          <a:xfrm>
            <a:off x="0" y="4283675"/>
            <a:ext cx="824757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hangingPunct="1">
              <a:buFont typeface="Wingdings" panose="05000000000000000000" pitchFamily="2" charset="2"/>
              <a:buChar char="§"/>
              <a:defRPr/>
            </a:pPr>
            <a:r>
              <a:rPr lang="es-ES" sz="2400" dirty="0">
                <a:solidFill>
                  <a:srgbClr val="FF0000"/>
                </a:solidFill>
                <a:latin typeface="Calibri"/>
              </a:rPr>
              <a:t>No estoy satisfecho con la relación que tengo con mis padres. </a:t>
            </a:r>
            <a:endParaRPr lang="es-ES" sz="2400" dirty="0" smtClean="0">
              <a:solidFill>
                <a:srgbClr val="FF0000"/>
              </a:solidFill>
              <a:latin typeface="Calibri"/>
            </a:endParaRPr>
          </a:p>
          <a:p>
            <a:pPr eaLnBrk="1" hangingPunct="1">
              <a:defRPr/>
            </a:pPr>
            <a:r>
              <a:rPr lang="es-ES" sz="2400" dirty="0">
                <a:solidFill>
                  <a:srgbClr val="FF0000"/>
                </a:solidFill>
                <a:latin typeface="Calibri"/>
              </a:rPr>
              <a:t> </a:t>
            </a:r>
            <a:r>
              <a:rPr lang="es-ES" sz="2400" dirty="0" smtClean="0">
                <a:solidFill>
                  <a:srgbClr val="FF0000"/>
                </a:solidFill>
                <a:latin typeface="Calibri"/>
              </a:rPr>
              <a:t>    Mis </a:t>
            </a:r>
            <a:r>
              <a:rPr lang="es-ES" sz="2400" dirty="0">
                <a:solidFill>
                  <a:srgbClr val="FF0000"/>
                </a:solidFill>
                <a:latin typeface="Calibri"/>
              </a:rPr>
              <a:t>padres nunca me escuchan. 11</a:t>
            </a:r>
          </a:p>
        </p:txBody>
      </p:sp>
      <p:sp>
        <p:nvSpPr>
          <p:cNvPr id="12345" name="Text Box 57"/>
          <p:cNvSpPr txBox="1">
            <a:spLocks noChangeArrowheads="1"/>
          </p:cNvSpPr>
          <p:nvPr/>
        </p:nvSpPr>
        <p:spPr bwMode="auto">
          <a:xfrm>
            <a:off x="360164" y="1556792"/>
            <a:ext cx="860444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2400" dirty="0" smtClean="0">
                <a:solidFill>
                  <a:srgbClr val="000000"/>
                </a:solidFill>
                <a:latin typeface="Calibri" panose="020F0502020204030204" pitchFamily="34" charset="0"/>
                <a:cs typeface="Arial" pitchFamily="34" charset="0"/>
              </a:rPr>
              <a:t>My brother and I have a very problematic relationship.</a:t>
            </a:r>
            <a:endParaRPr lang="en-US" sz="2400" dirty="0">
              <a:solidFill>
                <a:srgbClr val="000000"/>
              </a:solidFill>
              <a:latin typeface="Calibri" panose="020F0502020204030204" pitchFamily="34" charset="0"/>
              <a:cs typeface="Arial" pitchFamily="34" charset="0"/>
            </a:endParaRPr>
          </a:p>
        </p:txBody>
      </p:sp>
      <p:sp>
        <p:nvSpPr>
          <p:cNvPr id="12346" name="Text Box 58"/>
          <p:cNvSpPr txBox="1">
            <a:spLocks noChangeArrowheads="1"/>
          </p:cNvSpPr>
          <p:nvPr/>
        </p:nvSpPr>
        <p:spPr bwMode="auto">
          <a:xfrm>
            <a:off x="360164" y="3452678"/>
            <a:ext cx="720139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s-ES_tradnl" sz="2400" dirty="0" smtClean="0">
                <a:solidFill>
                  <a:srgbClr val="000000"/>
                </a:solidFill>
                <a:latin typeface="Calibri" panose="020F0502020204030204" pitchFamily="34" charset="0"/>
              </a:rPr>
              <a:t>I </a:t>
            </a:r>
            <a:r>
              <a:rPr lang="es-ES_tradnl" sz="2400" dirty="0" err="1" smtClean="0">
                <a:solidFill>
                  <a:srgbClr val="000000"/>
                </a:solidFill>
                <a:latin typeface="Calibri" panose="020F0502020204030204" pitchFamily="34" charset="0"/>
              </a:rPr>
              <a:t>don´t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get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along</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with</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sister</a:t>
            </a:r>
            <a:r>
              <a:rPr lang="es-ES_tradnl" sz="2400" dirty="0" smtClean="0">
                <a:solidFill>
                  <a:srgbClr val="000000"/>
                </a:solidFill>
                <a:latin typeface="Calibri" panose="020F0502020204030204" pitchFamily="34" charset="0"/>
              </a:rPr>
              <a:t> Rita. </a:t>
            </a:r>
            <a:r>
              <a:rPr lang="es-ES_tradnl" sz="2400" dirty="0" err="1" smtClean="0">
                <a:solidFill>
                  <a:srgbClr val="000000"/>
                </a:solidFill>
                <a:latin typeface="Calibri" panose="020F0502020204030204" pitchFamily="34" charset="0"/>
              </a:rPr>
              <a:t>I´m</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very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optimistic</a:t>
            </a:r>
            <a:r>
              <a:rPr lang="es-ES_tradnl" sz="2400" dirty="0" smtClean="0">
                <a:solidFill>
                  <a:srgbClr val="000000"/>
                </a:solidFill>
                <a:latin typeface="Calibri" panose="020F0502020204030204" pitchFamily="34" charset="0"/>
              </a:rPr>
              <a:t>. </a:t>
            </a:r>
          </a:p>
          <a:p>
            <a:pPr marL="0" indent="0" eaLnBrk="1" fontAlgn="base" hangingPunct="1">
              <a:spcBef>
                <a:spcPct val="0"/>
              </a:spcBef>
              <a:spcAft>
                <a:spcPct val="0"/>
              </a:spcAft>
            </a:pPr>
            <a:r>
              <a:rPr lang="es-ES_tradnl" sz="2400" dirty="0" err="1" smtClean="0">
                <a:solidFill>
                  <a:srgbClr val="000000"/>
                </a:solidFill>
                <a:latin typeface="Calibri" panose="020F0502020204030204" pitchFamily="34" charset="0"/>
              </a:rPr>
              <a:t>But</a:t>
            </a:r>
            <a:r>
              <a:rPr lang="es-ES_tradnl" sz="2400" dirty="0" smtClean="0">
                <a:solidFill>
                  <a:srgbClr val="000000"/>
                </a:solidFill>
                <a:latin typeface="Calibri" panose="020F0502020204030204" pitchFamily="34" charset="0"/>
              </a:rPr>
              <a:t> Rita </a:t>
            </a:r>
            <a:r>
              <a:rPr lang="es-ES_tradnl" sz="2400" dirty="0" err="1" smtClean="0">
                <a:solidFill>
                  <a:srgbClr val="000000"/>
                </a:solidFill>
                <a:latin typeface="Calibri" panose="020F0502020204030204" pitchFamily="34" charset="0"/>
              </a:rPr>
              <a:t>is</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very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pessimistic</a:t>
            </a:r>
            <a:r>
              <a:rPr lang="es-ES_tradnl" sz="2400" dirty="0" smtClean="0">
                <a:solidFill>
                  <a:srgbClr val="000000"/>
                </a:solidFill>
                <a:latin typeface="Calibri" panose="020F0502020204030204" pitchFamily="34" charset="0"/>
              </a:rPr>
              <a:t>.</a:t>
            </a:r>
            <a:endParaRPr lang="es-ES_tradnl" sz="2400" dirty="0">
              <a:solidFill>
                <a:srgbClr val="000000"/>
              </a:solidFill>
              <a:latin typeface="Calibri" panose="020F0502020204030204" pitchFamily="34" charset="0"/>
            </a:endParaRPr>
          </a:p>
        </p:txBody>
      </p:sp>
      <p:sp>
        <p:nvSpPr>
          <p:cNvPr id="12347" name="Text Box 59"/>
          <p:cNvSpPr txBox="1">
            <a:spLocks noChangeArrowheads="1"/>
          </p:cNvSpPr>
          <p:nvPr/>
        </p:nvSpPr>
        <p:spPr bwMode="auto">
          <a:xfrm>
            <a:off x="431732" y="5245749"/>
            <a:ext cx="702660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s-ES_tradnl" sz="2400" dirty="0" err="1" smtClean="0">
                <a:solidFill>
                  <a:srgbClr val="000000"/>
                </a:solidFill>
                <a:latin typeface="Calibri" panose="020F0502020204030204" pitchFamily="34" charset="0"/>
              </a:rPr>
              <a:t>I´m</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not</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satisfied</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with</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the</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relationship</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with</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my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parents</a:t>
            </a:r>
            <a:r>
              <a:rPr lang="es-ES_tradnl" sz="2400" dirty="0" smtClean="0">
                <a:solidFill>
                  <a:srgbClr val="000000"/>
                </a:solidFill>
                <a:latin typeface="Calibri" panose="020F0502020204030204" pitchFamily="34" charset="0"/>
              </a:rPr>
              <a:t>.</a:t>
            </a:r>
          </a:p>
          <a:p>
            <a:pPr marL="0" indent="0" eaLnBrk="1" fontAlgn="base" hangingPunct="1">
              <a:spcBef>
                <a:spcPct val="0"/>
              </a:spcBef>
              <a:spcAft>
                <a:spcPct val="0"/>
              </a:spcAft>
            </a:pP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They</a:t>
            </a:r>
            <a:r>
              <a:rPr lang="es-ES_tradnl" sz="2400" dirty="0" smtClean="0">
                <a:solidFill>
                  <a:srgbClr val="000000"/>
                </a:solidFill>
                <a:latin typeface="Calibri" panose="020F0502020204030204" pitchFamily="34" charset="0"/>
              </a:rPr>
              <a:t> </a:t>
            </a:r>
            <a:r>
              <a:rPr lang="es-ES_tradnl" sz="2400" dirty="0" err="1" smtClean="0">
                <a:solidFill>
                  <a:srgbClr val="000000"/>
                </a:solidFill>
                <a:latin typeface="Calibri" panose="020F0502020204030204" pitchFamily="34" charset="0"/>
              </a:rPr>
              <a:t>never</a:t>
            </a:r>
            <a:r>
              <a:rPr lang="es-ES_tradnl" sz="2400" dirty="0" smtClean="0">
                <a:solidFill>
                  <a:srgbClr val="000000"/>
                </a:solidFill>
                <a:latin typeface="Calibri" panose="020F0502020204030204" pitchFamily="34" charset="0"/>
              </a:rPr>
              <a:t> listen </a:t>
            </a:r>
            <a:r>
              <a:rPr lang="es-ES_tradnl" sz="2400" dirty="0" err="1" smtClean="0">
                <a:solidFill>
                  <a:srgbClr val="000000"/>
                </a:solidFill>
                <a:latin typeface="Calibri" panose="020F0502020204030204" pitchFamily="34" charset="0"/>
              </a:rPr>
              <a:t>to</a:t>
            </a:r>
            <a:r>
              <a:rPr lang="es-ES_tradnl" sz="2400" dirty="0" smtClean="0">
                <a:solidFill>
                  <a:srgbClr val="000000"/>
                </a:solidFill>
                <a:latin typeface="Calibri" panose="020F0502020204030204" pitchFamily="34" charset="0"/>
              </a:rPr>
              <a:t> me</a:t>
            </a:r>
            <a:r>
              <a:rPr lang="es-ES_tradnl" dirty="0" smtClean="0">
                <a:solidFill>
                  <a:srgbClr val="000000"/>
                </a:solidFill>
              </a:rPr>
              <a:t>. </a:t>
            </a:r>
            <a:endParaRPr lang="es-ES_tradnl" dirty="0">
              <a:solidFill>
                <a:srgbClr val="000000"/>
              </a:solidFill>
            </a:endParaRPr>
          </a:p>
        </p:txBody>
      </p:sp>
    </p:spTree>
    <p:extLst>
      <p:ext uri="{BB962C8B-B14F-4D97-AF65-F5344CB8AC3E}">
        <p14:creationId xmlns:p14="http://schemas.microsoft.com/office/powerpoint/2010/main" xmlns="" val="747841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45"/>
                                        </p:tgtEl>
                                        <p:attrNameLst>
                                          <p:attrName>style.visibility</p:attrName>
                                        </p:attrNameLst>
                                      </p:cBhvr>
                                      <p:to>
                                        <p:strVal val="visible"/>
                                      </p:to>
                                    </p:set>
                                    <p:anim calcmode="lin" valueType="num">
                                      <p:cBhvr>
                                        <p:cTn id="7" dur="500" fill="hold"/>
                                        <p:tgtEl>
                                          <p:spTgt spid="12345"/>
                                        </p:tgtEl>
                                        <p:attrNameLst>
                                          <p:attrName>ppt_w</p:attrName>
                                        </p:attrNameLst>
                                      </p:cBhvr>
                                      <p:tavLst>
                                        <p:tav tm="0">
                                          <p:val>
                                            <p:fltVal val="0"/>
                                          </p:val>
                                        </p:tav>
                                        <p:tav tm="100000">
                                          <p:val>
                                            <p:strVal val="#ppt_w"/>
                                          </p:val>
                                        </p:tav>
                                      </p:tavLst>
                                    </p:anim>
                                    <p:anim calcmode="lin" valueType="num">
                                      <p:cBhvr>
                                        <p:cTn id="8" dur="500" fill="hold"/>
                                        <p:tgtEl>
                                          <p:spTgt spid="12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46"/>
                                        </p:tgtEl>
                                        <p:attrNameLst>
                                          <p:attrName>style.visibility</p:attrName>
                                        </p:attrNameLst>
                                      </p:cBhvr>
                                      <p:to>
                                        <p:strVal val="visible"/>
                                      </p:to>
                                    </p:set>
                                    <p:anim calcmode="lin" valueType="num">
                                      <p:cBhvr>
                                        <p:cTn id="13" dur="500" fill="hold"/>
                                        <p:tgtEl>
                                          <p:spTgt spid="12346"/>
                                        </p:tgtEl>
                                        <p:attrNameLst>
                                          <p:attrName>ppt_w</p:attrName>
                                        </p:attrNameLst>
                                      </p:cBhvr>
                                      <p:tavLst>
                                        <p:tav tm="0">
                                          <p:val>
                                            <p:fltVal val="0"/>
                                          </p:val>
                                        </p:tav>
                                        <p:tav tm="100000">
                                          <p:val>
                                            <p:strVal val="#ppt_w"/>
                                          </p:val>
                                        </p:tav>
                                      </p:tavLst>
                                    </p:anim>
                                    <p:anim calcmode="lin" valueType="num">
                                      <p:cBhvr>
                                        <p:cTn id="14" dur="500" fill="hold"/>
                                        <p:tgtEl>
                                          <p:spTgt spid="123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47"/>
                                        </p:tgtEl>
                                        <p:attrNameLst>
                                          <p:attrName>style.visibility</p:attrName>
                                        </p:attrNameLst>
                                      </p:cBhvr>
                                      <p:to>
                                        <p:strVal val="visible"/>
                                      </p:to>
                                    </p:set>
                                    <p:anim calcmode="lin" valueType="num">
                                      <p:cBhvr>
                                        <p:cTn id="19" dur="500" fill="hold"/>
                                        <p:tgtEl>
                                          <p:spTgt spid="12347"/>
                                        </p:tgtEl>
                                        <p:attrNameLst>
                                          <p:attrName>ppt_w</p:attrName>
                                        </p:attrNameLst>
                                      </p:cBhvr>
                                      <p:tavLst>
                                        <p:tav tm="0">
                                          <p:val>
                                            <p:fltVal val="0"/>
                                          </p:val>
                                        </p:tav>
                                        <p:tav tm="100000">
                                          <p:val>
                                            <p:strVal val="#ppt_w"/>
                                          </p:val>
                                        </p:tav>
                                      </p:tavLst>
                                    </p:anim>
                                    <p:anim calcmode="lin" valueType="num">
                                      <p:cBhvr>
                                        <p:cTn id="20" dur="500" fill="hold"/>
                                        <p:tgtEl>
                                          <p:spTgt spid="12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5" grpId="0"/>
      <p:bldP spid="12346" grpId="0"/>
      <p:bldP spid="123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8640"/>
            <a:ext cx="4968552" cy="3726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284984"/>
            <a:ext cx="4572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63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4824536" cy="3618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023574"/>
            <a:ext cx="4824536" cy="3618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5570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WordArt 4" descr="Narrow vertical"/>
          <p:cNvSpPr>
            <a:spLocks noChangeArrowheads="1" noChangeShapeType="1" noTextEdit="1"/>
          </p:cNvSpPr>
          <p:nvPr/>
        </p:nvSpPr>
        <p:spPr bwMode="auto">
          <a:xfrm>
            <a:off x="250825" y="188913"/>
            <a:ext cx="1924050" cy="1084262"/>
          </a:xfrm>
          <a:prstGeom prst="rect">
            <a:avLst/>
          </a:prstGeom>
        </p:spPr>
        <p:txBody>
          <a:bodyPr wrap="none" fromWordArt="1">
            <a:prstTxWarp prst="textCurveUp">
              <a:avLst>
                <a:gd name="adj" fmla="val 40356"/>
              </a:avLst>
            </a:prstTxWarp>
          </a:bodyPr>
          <a:lstStyle/>
          <a:p>
            <a:pPr algn="ctr"/>
            <a:endParaRPr lang="en-GB"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
        <p:nvSpPr>
          <p:cNvPr id="64515" name="Text Box 5"/>
          <p:cNvSpPr txBox="1">
            <a:spLocks noChangeArrowheads="1"/>
          </p:cNvSpPr>
          <p:nvPr/>
        </p:nvSpPr>
        <p:spPr bwMode="auto">
          <a:xfrm>
            <a:off x="1408511" y="-11078"/>
            <a:ext cx="62658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s-ES" sz="3200" u="sng" dirty="0">
                <a:solidFill>
                  <a:prstClr val="black"/>
                </a:solidFill>
                <a:cs typeface="Arial" pitchFamily="34" charset="0"/>
              </a:rPr>
              <a:t>¿Cómo te llevas con tu familia? </a:t>
            </a:r>
            <a:endParaRPr lang="en-GB" sz="3200" u="sng" dirty="0">
              <a:solidFill>
                <a:prstClr val="black"/>
              </a:solidFill>
              <a:cs typeface="Arial" pitchFamily="34" charset="0"/>
            </a:endParaRPr>
          </a:p>
        </p:txBody>
      </p:sp>
      <p:sp>
        <p:nvSpPr>
          <p:cNvPr id="64516" name="Text Box 6"/>
          <p:cNvSpPr txBox="1">
            <a:spLocks noChangeArrowheads="1"/>
          </p:cNvSpPr>
          <p:nvPr/>
        </p:nvSpPr>
        <p:spPr bwMode="auto">
          <a:xfrm>
            <a:off x="6699358" y="1317010"/>
            <a:ext cx="2444641" cy="440120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smtClean="0">
                <a:solidFill>
                  <a:prstClr val="black"/>
                </a:solidFill>
                <a:cs typeface="Arial" pitchFamily="34" charset="0"/>
              </a:rPr>
              <a:t>Justo/a </a:t>
            </a:r>
            <a:r>
              <a:rPr lang="en-GB" sz="1600" b="1" dirty="0" smtClean="0">
                <a:solidFill>
                  <a:srgbClr val="FF0000"/>
                </a:solidFill>
                <a:cs typeface="Arial" pitchFamily="34" charset="0"/>
              </a:rPr>
              <a:t>fair</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Estricto</a:t>
            </a:r>
            <a:r>
              <a:rPr lang="en-GB" sz="1600" b="1" dirty="0" smtClean="0">
                <a:solidFill>
                  <a:prstClr val="black"/>
                </a:solidFill>
                <a:cs typeface="Arial" pitchFamily="34" charset="0"/>
              </a:rPr>
              <a:t> </a:t>
            </a:r>
            <a:r>
              <a:rPr lang="en-GB" sz="1600" b="1" dirty="0" smtClean="0">
                <a:solidFill>
                  <a:srgbClr val="FF0000"/>
                </a:solidFill>
                <a:cs typeface="Arial" pitchFamily="34" charset="0"/>
              </a:rPr>
              <a:t>strict</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Simpático</a:t>
            </a:r>
            <a:r>
              <a:rPr lang="en-GB" sz="1600" b="1" dirty="0" smtClean="0">
                <a:solidFill>
                  <a:prstClr val="black"/>
                </a:solidFill>
                <a:cs typeface="Arial" pitchFamily="34" charset="0"/>
              </a:rPr>
              <a:t> </a:t>
            </a:r>
            <a:r>
              <a:rPr lang="en-GB" sz="1600" b="1" dirty="0" smtClean="0">
                <a:solidFill>
                  <a:srgbClr val="FF0000"/>
                </a:solidFill>
                <a:cs typeface="Arial" pitchFamily="34" charset="0"/>
              </a:rPr>
              <a:t>friendly</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Paciente</a:t>
            </a:r>
            <a:r>
              <a:rPr lang="en-GB" sz="1600" b="1" dirty="0" smtClean="0">
                <a:solidFill>
                  <a:prstClr val="black"/>
                </a:solidFill>
                <a:cs typeface="Arial" pitchFamily="34" charset="0"/>
              </a:rPr>
              <a:t> </a:t>
            </a:r>
            <a:r>
              <a:rPr lang="en-GB" sz="1600" b="1" dirty="0" smtClean="0">
                <a:solidFill>
                  <a:srgbClr val="FF0000"/>
                </a:solidFill>
                <a:cs typeface="Arial" pitchFamily="34" charset="0"/>
              </a:rPr>
              <a:t>patient </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Tímido</a:t>
            </a:r>
            <a:r>
              <a:rPr lang="en-GB" sz="1600" b="1" dirty="0" smtClean="0">
                <a:solidFill>
                  <a:prstClr val="black"/>
                </a:solidFill>
                <a:cs typeface="Arial" pitchFamily="34" charset="0"/>
              </a:rPr>
              <a:t> </a:t>
            </a:r>
            <a:r>
              <a:rPr lang="en-GB" sz="1600" b="1" dirty="0" smtClean="0">
                <a:solidFill>
                  <a:srgbClr val="FF0000"/>
                </a:solidFill>
                <a:cs typeface="Arial" pitchFamily="34" charset="0"/>
              </a:rPr>
              <a:t>shy</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Organizado</a:t>
            </a:r>
            <a:r>
              <a:rPr lang="en-GB" sz="1600" b="1" dirty="0" smtClean="0">
                <a:solidFill>
                  <a:prstClr val="black"/>
                </a:solidFill>
                <a:cs typeface="Arial" pitchFamily="34" charset="0"/>
              </a:rPr>
              <a:t> </a:t>
            </a:r>
            <a:r>
              <a:rPr lang="en-GB" sz="1600" b="1" dirty="0" smtClean="0">
                <a:solidFill>
                  <a:srgbClr val="FF0000"/>
                </a:solidFill>
                <a:cs typeface="Arial" pitchFamily="34" charset="0"/>
              </a:rPr>
              <a:t>organized</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Antipático</a:t>
            </a:r>
            <a:r>
              <a:rPr lang="en-GB" sz="1600" b="1" dirty="0" smtClean="0">
                <a:solidFill>
                  <a:prstClr val="black"/>
                </a:solidFill>
                <a:cs typeface="Arial" pitchFamily="34" charset="0"/>
              </a:rPr>
              <a:t> </a:t>
            </a:r>
            <a:r>
              <a:rPr lang="en-GB" sz="1600" b="1" dirty="0" smtClean="0">
                <a:solidFill>
                  <a:srgbClr val="FF0000"/>
                </a:solidFill>
                <a:cs typeface="Arial" pitchFamily="34" charset="0"/>
              </a:rPr>
              <a:t>unfriendly</a:t>
            </a:r>
            <a:endParaRPr lang="en-GB" sz="1600" b="1" dirty="0">
              <a:solidFill>
                <a:srgbClr val="FF0000"/>
              </a:solidFill>
              <a:cs typeface="Arial" pitchFamily="34" charset="0"/>
            </a:endParaRPr>
          </a:p>
          <a:p>
            <a:pPr>
              <a:spcBef>
                <a:spcPct val="50000"/>
              </a:spcBef>
            </a:pPr>
            <a:r>
              <a:rPr lang="en-GB" sz="1600" b="1" dirty="0" smtClean="0">
                <a:solidFill>
                  <a:prstClr val="black"/>
                </a:solidFill>
                <a:cs typeface="Arial" pitchFamily="34" charset="0"/>
              </a:rPr>
              <a:t>Bueno </a:t>
            </a:r>
            <a:r>
              <a:rPr lang="en-GB" sz="1600" b="1" dirty="0" smtClean="0">
                <a:solidFill>
                  <a:srgbClr val="FF0000"/>
                </a:solidFill>
                <a:cs typeface="Arial" pitchFamily="34" charset="0"/>
              </a:rPr>
              <a:t>nice</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Moderno</a:t>
            </a:r>
            <a:r>
              <a:rPr lang="en-GB" sz="1600" b="1" dirty="0" smtClean="0">
                <a:solidFill>
                  <a:prstClr val="black"/>
                </a:solidFill>
                <a:cs typeface="Arial" pitchFamily="34" charset="0"/>
              </a:rPr>
              <a:t> </a:t>
            </a:r>
            <a:r>
              <a:rPr lang="en-GB" sz="1600" b="1" dirty="0" smtClean="0">
                <a:solidFill>
                  <a:srgbClr val="FF0000"/>
                </a:solidFill>
                <a:cs typeface="Arial" pitchFamily="34" charset="0"/>
              </a:rPr>
              <a:t>modern</a:t>
            </a:r>
            <a:endParaRPr lang="en-GB" sz="1600" b="1" dirty="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Anticuado</a:t>
            </a:r>
            <a:r>
              <a:rPr lang="en-GB" sz="1600" b="1" dirty="0" smtClean="0">
                <a:solidFill>
                  <a:prstClr val="black"/>
                </a:solidFill>
                <a:cs typeface="Arial" pitchFamily="34" charset="0"/>
              </a:rPr>
              <a:t> </a:t>
            </a:r>
            <a:r>
              <a:rPr lang="en-GB" sz="1600" b="1" dirty="0" err="1" smtClean="0">
                <a:solidFill>
                  <a:srgbClr val="FF0000"/>
                </a:solidFill>
                <a:cs typeface="Arial" pitchFamily="34" charset="0"/>
              </a:rPr>
              <a:t>oldfashion</a:t>
            </a:r>
            <a:endParaRPr lang="en-GB" sz="1600" b="1" dirty="0" smtClean="0">
              <a:solidFill>
                <a:srgbClr val="FF0000"/>
              </a:solidFill>
              <a:cs typeface="Arial" pitchFamily="34" charset="0"/>
            </a:endParaRPr>
          </a:p>
          <a:p>
            <a:pPr>
              <a:spcBef>
                <a:spcPct val="50000"/>
              </a:spcBef>
            </a:pPr>
            <a:r>
              <a:rPr lang="en-GB" sz="1600" b="1" dirty="0" err="1" smtClean="0">
                <a:solidFill>
                  <a:prstClr val="black"/>
                </a:solidFill>
                <a:cs typeface="Arial" pitchFamily="34" charset="0"/>
              </a:rPr>
              <a:t>Enérgico</a:t>
            </a:r>
            <a:r>
              <a:rPr lang="en-GB" sz="1600" b="1" dirty="0" smtClean="0">
                <a:solidFill>
                  <a:prstClr val="black"/>
                </a:solidFill>
                <a:cs typeface="Arial" pitchFamily="34" charset="0"/>
              </a:rPr>
              <a:t> </a:t>
            </a:r>
            <a:r>
              <a:rPr lang="en-GB" sz="1600" b="1" dirty="0" smtClean="0">
                <a:solidFill>
                  <a:srgbClr val="FF0000"/>
                </a:solidFill>
                <a:cs typeface="Arial" pitchFamily="34" charset="0"/>
              </a:rPr>
              <a:t>firm</a:t>
            </a:r>
            <a:endParaRPr lang="en-GB" sz="1600" b="1" dirty="0">
              <a:solidFill>
                <a:srgbClr val="FF0000"/>
              </a:solidFill>
              <a:cs typeface="Arial" pitchFamily="34" charset="0"/>
            </a:endParaRPr>
          </a:p>
          <a:p>
            <a:pPr>
              <a:spcBef>
                <a:spcPct val="50000"/>
              </a:spcBef>
            </a:pPr>
            <a:endParaRPr lang="en-GB" sz="1600" b="1" dirty="0" smtClean="0">
              <a:solidFill>
                <a:prstClr val="black"/>
              </a:solidFill>
              <a:cs typeface="Arial" pitchFamily="34" charset="0"/>
            </a:endParaRPr>
          </a:p>
        </p:txBody>
      </p:sp>
      <p:sp>
        <p:nvSpPr>
          <p:cNvPr id="64517" name="AutoShape 7"/>
          <p:cNvSpPr>
            <a:spLocks noChangeArrowheads="1"/>
          </p:cNvSpPr>
          <p:nvPr/>
        </p:nvSpPr>
        <p:spPr bwMode="auto">
          <a:xfrm>
            <a:off x="2453191" y="1782178"/>
            <a:ext cx="792163" cy="504825"/>
          </a:xfrm>
          <a:prstGeom prst="rightArrow">
            <a:avLst>
              <a:gd name="adj1" fmla="val 50000"/>
              <a:gd name="adj2" fmla="val 39230"/>
            </a:avLst>
          </a:prstGeom>
          <a:solidFill>
            <a:schemeClr val="accent1"/>
          </a:solidFill>
          <a:ln w="9525">
            <a:solidFill>
              <a:schemeClr val="tx1"/>
            </a:solidFill>
            <a:miter lim="800000"/>
            <a:headEnd/>
            <a:tailEnd/>
          </a:ln>
        </p:spPr>
        <p:txBody>
          <a:bodyPr wrap="none" anchor="ctr"/>
          <a:lstStyle/>
          <a:p>
            <a:endParaRPr lang="en-GB" sz="2000">
              <a:solidFill>
                <a:prstClr val="black"/>
              </a:solidFill>
              <a:cs typeface="Arial" pitchFamily="34" charset="0"/>
            </a:endParaRPr>
          </a:p>
        </p:txBody>
      </p:sp>
      <p:sp>
        <p:nvSpPr>
          <p:cNvPr id="64518" name="Text Box 9"/>
          <p:cNvSpPr txBox="1">
            <a:spLocks noChangeArrowheads="1"/>
          </p:cNvSpPr>
          <p:nvPr/>
        </p:nvSpPr>
        <p:spPr bwMode="auto">
          <a:xfrm>
            <a:off x="463003" y="1702042"/>
            <a:ext cx="2309049" cy="218521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bueno</a:t>
            </a:r>
            <a:r>
              <a:rPr lang="en-GB" sz="1600" b="1" dirty="0" smtClean="0">
                <a:solidFill>
                  <a:prstClr val="black"/>
                </a:solidFill>
                <a:cs typeface="Arial" pitchFamily="34" charset="0"/>
              </a:rPr>
              <a:t> de mi (s)</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malo</a:t>
            </a:r>
            <a:r>
              <a:rPr lang="en-GB" sz="1600" b="1" dirty="0" smtClean="0">
                <a:solidFill>
                  <a:prstClr val="black"/>
                </a:solidFill>
                <a:cs typeface="Arial" pitchFamily="34" charset="0"/>
              </a:rPr>
              <a:t> de mi</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positivo</a:t>
            </a:r>
            <a:r>
              <a:rPr lang="en-GB" sz="1600" b="1" dirty="0" smtClean="0">
                <a:solidFill>
                  <a:prstClr val="black"/>
                </a:solidFill>
                <a:cs typeface="Arial" pitchFamily="34" charset="0"/>
              </a:rPr>
              <a:t> de mi</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negativo</a:t>
            </a:r>
            <a:r>
              <a:rPr lang="en-GB" sz="1600" b="1" dirty="0" smtClean="0">
                <a:solidFill>
                  <a:prstClr val="black"/>
                </a:solidFill>
                <a:cs typeface="Arial" pitchFamily="34" charset="0"/>
              </a:rPr>
              <a:t> de mi</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mejor</a:t>
            </a:r>
            <a:r>
              <a:rPr lang="en-GB" sz="1600" b="1" dirty="0" smtClean="0">
                <a:solidFill>
                  <a:prstClr val="black"/>
                </a:solidFill>
                <a:cs typeface="Arial" pitchFamily="34" charset="0"/>
              </a:rPr>
              <a:t> de mi  </a:t>
            </a:r>
            <a:r>
              <a:rPr lang="en-GB" sz="1600" b="1" dirty="0" smtClean="0">
                <a:solidFill>
                  <a:srgbClr val="FF0000"/>
                </a:solidFill>
                <a:cs typeface="Arial" pitchFamily="34" charset="0"/>
              </a:rPr>
              <a:t>(best)</a:t>
            </a:r>
          </a:p>
          <a:p>
            <a:pPr>
              <a:spcBef>
                <a:spcPct val="50000"/>
              </a:spcBef>
            </a:pPr>
            <a:r>
              <a:rPr lang="en-GB" sz="1600" b="1" dirty="0" smtClean="0">
                <a:solidFill>
                  <a:prstClr val="black"/>
                </a:solidFill>
                <a:cs typeface="Arial" pitchFamily="34" charset="0"/>
              </a:rPr>
              <a:t>Lo </a:t>
            </a:r>
            <a:r>
              <a:rPr lang="en-GB" sz="1600" b="1" dirty="0" err="1" smtClean="0">
                <a:solidFill>
                  <a:prstClr val="black"/>
                </a:solidFill>
                <a:cs typeface="Arial" pitchFamily="34" charset="0"/>
              </a:rPr>
              <a:t>peor</a:t>
            </a:r>
            <a:r>
              <a:rPr lang="en-GB" sz="1600" b="1" dirty="0" smtClean="0">
                <a:solidFill>
                  <a:prstClr val="black"/>
                </a:solidFill>
                <a:cs typeface="Arial" pitchFamily="34" charset="0"/>
              </a:rPr>
              <a:t> de mi </a:t>
            </a:r>
            <a:r>
              <a:rPr lang="en-GB" sz="1600" b="1" dirty="0" smtClean="0">
                <a:solidFill>
                  <a:srgbClr val="FF0000"/>
                </a:solidFill>
                <a:cs typeface="Arial" pitchFamily="34" charset="0"/>
              </a:rPr>
              <a:t>(worst)</a:t>
            </a:r>
            <a:endParaRPr lang="en-GB" sz="1600" b="1" dirty="0">
              <a:solidFill>
                <a:srgbClr val="FF0000"/>
              </a:solidFill>
              <a:cs typeface="Arial" pitchFamily="34" charset="0"/>
            </a:endParaRPr>
          </a:p>
        </p:txBody>
      </p:sp>
      <p:sp>
        <p:nvSpPr>
          <p:cNvPr id="64519" name="Text Box 10"/>
          <p:cNvSpPr txBox="1">
            <a:spLocks noChangeArrowheads="1"/>
          </p:cNvSpPr>
          <p:nvPr/>
        </p:nvSpPr>
        <p:spPr bwMode="auto">
          <a:xfrm>
            <a:off x="3199512" y="818874"/>
            <a:ext cx="3344606" cy="243143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600" b="1" dirty="0" smtClean="0">
                <a:solidFill>
                  <a:prstClr val="black"/>
                </a:solidFill>
                <a:cs typeface="Arial" pitchFamily="34" charset="0"/>
              </a:rPr>
              <a:t>padre (s)</a:t>
            </a:r>
          </a:p>
          <a:p>
            <a:pPr>
              <a:spcBef>
                <a:spcPct val="50000"/>
              </a:spcBef>
            </a:pPr>
            <a:r>
              <a:rPr lang="en-US" sz="1600" b="1" dirty="0" err="1">
                <a:solidFill>
                  <a:prstClr val="black"/>
                </a:solidFill>
                <a:cs typeface="Arial" pitchFamily="34" charset="0"/>
              </a:rPr>
              <a:t>m</a:t>
            </a:r>
            <a:r>
              <a:rPr lang="en-US" sz="1600" b="1" dirty="0" err="1" smtClean="0">
                <a:solidFill>
                  <a:prstClr val="black"/>
                </a:solidFill>
                <a:cs typeface="Arial" pitchFamily="34" charset="0"/>
              </a:rPr>
              <a:t>adre</a:t>
            </a:r>
            <a:endParaRPr lang="en-US" sz="1600" b="1" dirty="0" smtClean="0">
              <a:solidFill>
                <a:prstClr val="black"/>
              </a:solidFill>
              <a:cs typeface="Arial" pitchFamily="34" charset="0"/>
            </a:endParaRPr>
          </a:p>
          <a:p>
            <a:pPr>
              <a:spcBef>
                <a:spcPct val="50000"/>
              </a:spcBef>
            </a:pPr>
            <a:r>
              <a:rPr lang="en-US" sz="1600" b="1" dirty="0" err="1" smtClean="0">
                <a:solidFill>
                  <a:prstClr val="black"/>
                </a:solidFill>
                <a:cs typeface="Arial" pitchFamily="34" charset="0"/>
              </a:rPr>
              <a:t>hermano</a:t>
            </a:r>
            <a:r>
              <a:rPr lang="en-US" sz="1600" b="1" dirty="0" smtClean="0">
                <a:solidFill>
                  <a:prstClr val="black"/>
                </a:solidFill>
                <a:cs typeface="Arial" pitchFamily="34" charset="0"/>
              </a:rPr>
              <a:t>/a (s)</a:t>
            </a:r>
          </a:p>
          <a:p>
            <a:pPr>
              <a:spcBef>
                <a:spcPct val="50000"/>
              </a:spcBef>
            </a:pPr>
            <a:r>
              <a:rPr lang="en-US" sz="1600" b="1" dirty="0" err="1">
                <a:solidFill>
                  <a:prstClr val="black"/>
                </a:solidFill>
                <a:cs typeface="Arial" pitchFamily="34" charset="0"/>
              </a:rPr>
              <a:t>p</a:t>
            </a:r>
            <a:r>
              <a:rPr lang="en-US" sz="1600" b="1" dirty="0" err="1" smtClean="0">
                <a:solidFill>
                  <a:prstClr val="black"/>
                </a:solidFill>
                <a:cs typeface="Arial" pitchFamily="34" charset="0"/>
              </a:rPr>
              <a:t>adrastro</a:t>
            </a:r>
            <a:r>
              <a:rPr lang="en-US" sz="1600" b="1" dirty="0" smtClean="0">
                <a:solidFill>
                  <a:prstClr val="black"/>
                </a:solidFill>
                <a:cs typeface="Arial" pitchFamily="34" charset="0"/>
              </a:rPr>
              <a:t> (stepfather)</a:t>
            </a:r>
          </a:p>
          <a:p>
            <a:pPr>
              <a:spcBef>
                <a:spcPct val="50000"/>
              </a:spcBef>
            </a:pPr>
            <a:r>
              <a:rPr lang="en-US" sz="1600" b="1" dirty="0" err="1">
                <a:solidFill>
                  <a:prstClr val="black"/>
                </a:solidFill>
                <a:cs typeface="Arial" pitchFamily="34" charset="0"/>
              </a:rPr>
              <a:t>m</a:t>
            </a:r>
            <a:r>
              <a:rPr lang="en-US" sz="1600" b="1" dirty="0" err="1" smtClean="0">
                <a:solidFill>
                  <a:prstClr val="black"/>
                </a:solidFill>
                <a:cs typeface="Arial" pitchFamily="34" charset="0"/>
              </a:rPr>
              <a:t>adrastra</a:t>
            </a:r>
            <a:r>
              <a:rPr lang="en-US" sz="1600" b="1" dirty="0" smtClean="0">
                <a:solidFill>
                  <a:prstClr val="black"/>
                </a:solidFill>
                <a:cs typeface="Arial" pitchFamily="34" charset="0"/>
              </a:rPr>
              <a:t> </a:t>
            </a:r>
            <a:r>
              <a:rPr lang="en-US" sz="1600" b="1" dirty="0">
                <a:solidFill>
                  <a:prstClr val="black"/>
                </a:solidFill>
                <a:cs typeface="Arial" pitchFamily="34" charset="0"/>
              </a:rPr>
              <a:t>(</a:t>
            </a:r>
            <a:r>
              <a:rPr lang="en-US" sz="1600" b="1" dirty="0" smtClean="0">
                <a:solidFill>
                  <a:prstClr val="black"/>
                </a:solidFill>
                <a:cs typeface="Arial" pitchFamily="34" charset="0"/>
              </a:rPr>
              <a:t>stepmother)</a:t>
            </a:r>
          </a:p>
          <a:p>
            <a:pPr>
              <a:spcBef>
                <a:spcPct val="50000"/>
              </a:spcBef>
            </a:pPr>
            <a:r>
              <a:rPr lang="en-US" sz="1600" b="1" dirty="0" err="1" smtClean="0">
                <a:solidFill>
                  <a:prstClr val="black"/>
                </a:solidFill>
                <a:cs typeface="Arial" pitchFamily="34" charset="0"/>
              </a:rPr>
              <a:t>hermanastro</a:t>
            </a:r>
            <a:r>
              <a:rPr lang="en-US" sz="1600" b="1" dirty="0" smtClean="0">
                <a:solidFill>
                  <a:prstClr val="black"/>
                </a:solidFill>
                <a:cs typeface="Arial" pitchFamily="34" charset="0"/>
              </a:rPr>
              <a:t>/a (s) </a:t>
            </a:r>
            <a:r>
              <a:rPr lang="en-US" sz="1600" b="1" dirty="0">
                <a:solidFill>
                  <a:prstClr val="black"/>
                </a:solidFill>
                <a:cs typeface="Arial" pitchFamily="34" charset="0"/>
              </a:rPr>
              <a:t>(</a:t>
            </a:r>
            <a:r>
              <a:rPr lang="en-US" sz="1600" b="1" dirty="0" smtClean="0">
                <a:solidFill>
                  <a:prstClr val="black"/>
                </a:solidFill>
                <a:cs typeface="Arial" pitchFamily="34" charset="0"/>
              </a:rPr>
              <a:t>stepbrother/sister)</a:t>
            </a:r>
            <a:endParaRPr lang="en-US" sz="1600" b="1" dirty="0">
              <a:solidFill>
                <a:prstClr val="black"/>
              </a:solidFill>
              <a:cs typeface="Arial" pitchFamily="34" charset="0"/>
            </a:endParaRPr>
          </a:p>
        </p:txBody>
      </p:sp>
      <p:sp>
        <p:nvSpPr>
          <p:cNvPr id="64520" name="Text Box 11"/>
          <p:cNvSpPr txBox="1">
            <a:spLocks noChangeArrowheads="1"/>
          </p:cNvSpPr>
          <p:nvPr/>
        </p:nvSpPr>
        <p:spPr bwMode="auto">
          <a:xfrm>
            <a:off x="5240437" y="978456"/>
            <a:ext cx="1741736" cy="33855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err="1">
                <a:solidFill>
                  <a:prstClr val="black"/>
                </a:solidFill>
                <a:cs typeface="Arial" pitchFamily="34" charset="0"/>
              </a:rPr>
              <a:t>e</a:t>
            </a:r>
            <a:r>
              <a:rPr lang="en-GB" sz="1600" b="1" dirty="0" err="1" smtClean="0">
                <a:solidFill>
                  <a:prstClr val="black"/>
                </a:solidFill>
                <a:cs typeface="Arial" pitchFamily="34" charset="0"/>
              </a:rPr>
              <a:t>s</a:t>
            </a:r>
            <a:r>
              <a:rPr lang="en-GB" sz="1600" b="1" dirty="0" smtClean="0">
                <a:solidFill>
                  <a:prstClr val="black"/>
                </a:solidFill>
                <a:cs typeface="Arial" pitchFamily="34" charset="0"/>
              </a:rPr>
              <a:t> </a:t>
            </a:r>
            <a:r>
              <a:rPr lang="en-GB" sz="1600" b="1" dirty="0" err="1" smtClean="0">
                <a:solidFill>
                  <a:prstClr val="black"/>
                </a:solidFill>
                <a:cs typeface="Arial" pitchFamily="34" charset="0"/>
              </a:rPr>
              <a:t>que</a:t>
            </a:r>
            <a:r>
              <a:rPr lang="en-GB" sz="1600" b="1" dirty="0" smtClean="0">
                <a:solidFill>
                  <a:prstClr val="black"/>
                </a:solidFill>
                <a:cs typeface="Arial" pitchFamily="34" charset="0"/>
              </a:rPr>
              <a:t> </a:t>
            </a:r>
            <a:r>
              <a:rPr lang="en-GB" sz="1600" b="1" dirty="0" err="1" smtClean="0">
                <a:solidFill>
                  <a:prstClr val="black"/>
                </a:solidFill>
                <a:cs typeface="Arial" pitchFamily="34" charset="0"/>
              </a:rPr>
              <a:t>es</a:t>
            </a:r>
            <a:r>
              <a:rPr lang="en-GB" sz="1600" b="1" dirty="0" smtClean="0">
                <a:solidFill>
                  <a:prstClr val="black"/>
                </a:solidFill>
                <a:cs typeface="Arial" pitchFamily="34" charset="0"/>
              </a:rPr>
              <a:t> (son)</a:t>
            </a:r>
            <a:endParaRPr lang="en-GB" b="1" dirty="0">
              <a:solidFill>
                <a:srgbClr val="FF0000"/>
              </a:solidFill>
              <a:cs typeface="Arial" pitchFamily="34" charset="0"/>
            </a:endParaRPr>
          </a:p>
        </p:txBody>
      </p:sp>
      <p:sp>
        <p:nvSpPr>
          <p:cNvPr id="64527" name="Rectangle 15"/>
          <p:cNvSpPr>
            <a:spLocks noChangeArrowheads="1"/>
          </p:cNvSpPr>
          <p:nvPr/>
        </p:nvSpPr>
        <p:spPr bwMode="auto">
          <a:xfrm rot="1613816">
            <a:off x="5884197" y="5043049"/>
            <a:ext cx="141172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GB" sz="1600" b="1" dirty="0" err="1">
                <a:solidFill>
                  <a:prstClr val="black"/>
                </a:solidFill>
                <a:latin typeface="Arial" pitchFamily="34" charset="0"/>
                <a:cs typeface="Arial" pitchFamily="34" charset="0"/>
              </a:rPr>
              <a:t>p</a:t>
            </a:r>
            <a:r>
              <a:rPr lang="en-GB" sz="1600" b="1" dirty="0" err="1" smtClean="0">
                <a:solidFill>
                  <a:prstClr val="black"/>
                </a:solidFill>
                <a:latin typeface="Arial" pitchFamily="34" charset="0"/>
                <a:cs typeface="Arial" pitchFamily="34" charset="0"/>
              </a:rPr>
              <a:t>ero</a:t>
            </a:r>
            <a:r>
              <a:rPr lang="en-GB" sz="1600" b="1" dirty="0" smtClean="0">
                <a:solidFill>
                  <a:srgbClr val="C00000"/>
                </a:solidFill>
                <a:latin typeface="Arial" pitchFamily="34" charset="0"/>
                <a:cs typeface="Arial" pitchFamily="34" charset="0"/>
              </a:rPr>
              <a:t> but</a:t>
            </a:r>
            <a:endParaRPr lang="en-GB" sz="1600" b="1" dirty="0">
              <a:solidFill>
                <a:prstClr val="black"/>
              </a:solidFill>
              <a:latin typeface="Arial" pitchFamily="34" charset="0"/>
              <a:cs typeface="Arial" pitchFamily="34" charset="0"/>
            </a:endParaRPr>
          </a:p>
        </p:txBody>
      </p:sp>
      <p:sp>
        <p:nvSpPr>
          <p:cNvPr id="19" name="AutoShape 13"/>
          <p:cNvSpPr>
            <a:spLocks noChangeArrowheads="1"/>
          </p:cNvSpPr>
          <p:nvPr/>
        </p:nvSpPr>
        <p:spPr bwMode="auto">
          <a:xfrm rot="6766370">
            <a:off x="7401809" y="5611197"/>
            <a:ext cx="742601" cy="527087"/>
          </a:xfrm>
          <a:prstGeom prst="rightArrow">
            <a:avLst>
              <a:gd name="adj1" fmla="val 50000"/>
              <a:gd name="adj2" fmla="val 39203"/>
            </a:avLst>
          </a:prstGeom>
          <a:solidFill>
            <a:schemeClr val="accent1"/>
          </a:solidFill>
          <a:ln w="9525">
            <a:solidFill>
              <a:schemeClr val="tx1"/>
            </a:solidFill>
            <a:miter lim="800000"/>
            <a:headEnd/>
            <a:tailEnd/>
          </a:ln>
        </p:spPr>
        <p:txBody>
          <a:bodyPr rot="10800000" vert="eaVert" wrap="none" anchor="ctr"/>
          <a:lstStyle/>
          <a:p>
            <a:endParaRPr lang="en-GB" sz="2000">
              <a:solidFill>
                <a:prstClr val="black"/>
              </a:solidFill>
              <a:cs typeface="Arial" pitchFamily="34" charset="0"/>
            </a:endParaRPr>
          </a:p>
        </p:txBody>
      </p:sp>
      <p:sp>
        <p:nvSpPr>
          <p:cNvPr id="23" name="Text Box 9"/>
          <p:cNvSpPr txBox="1">
            <a:spLocks noChangeArrowheads="1"/>
          </p:cNvSpPr>
          <p:nvPr/>
        </p:nvSpPr>
        <p:spPr bwMode="auto">
          <a:xfrm>
            <a:off x="5248475" y="5693771"/>
            <a:ext cx="2591285" cy="107721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err="1" smtClean="0">
                <a:solidFill>
                  <a:prstClr val="black"/>
                </a:solidFill>
                <a:cs typeface="Arial" pitchFamily="34" charset="0"/>
              </a:rPr>
              <a:t>Además</a:t>
            </a:r>
            <a:r>
              <a:rPr lang="en-GB" sz="1600" b="1" dirty="0" smtClean="0">
                <a:solidFill>
                  <a:srgbClr val="C00000"/>
                </a:solidFill>
                <a:cs typeface="Arial" pitchFamily="34" charset="0"/>
              </a:rPr>
              <a:t> also</a:t>
            </a:r>
          </a:p>
          <a:p>
            <a:pPr>
              <a:spcBef>
                <a:spcPct val="50000"/>
              </a:spcBef>
            </a:pPr>
            <a:r>
              <a:rPr lang="en-GB" sz="1600" b="1" dirty="0" smtClean="0">
                <a:cs typeface="Arial" pitchFamily="34" charset="0"/>
              </a:rPr>
              <a:t>Sin embargo </a:t>
            </a:r>
            <a:r>
              <a:rPr lang="en-GB" sz="1600" b="1" dirty="0" smtClean="0">
                <a:solidFill>
                  <a:srgbClr val="C00000"/>
                </a:solidFill>
                <a:cs typeface="Arial" pitchFamily="34" charset="0"/>
              </a:rPr>
              <a:t>However</a:t>
            </a:r>
          </a:p>
          <a:p>
            <a:pPr>
              <a:spcBef>
                <a:spcPct val="50000"/>
              </a:spcBef>
            </a:pPr>
            <a:endParaRPr lang="en-GB" sz="1600" b="1" dirty="0">
              <a:solidFill>
                <a:srgbClr val="1F497D">
                  <a:lumMod val="40000"/>
                  <a:lumOff val="60000"/>
                </a:srgbClr>
              </a:solidFill>
              <a:cs typeface="Arial" pitchFamily="34" charset="0"/>
            </a:endParaRPr>
          </a:p>
        </p:txBody>
      </p:sp>
      <p:sp>
        <p:nvSpPr>
          <p:cNvPr id="22" name="TextBox 21"/>
          <p:cNvSpPr txBox="1"/>
          <p:nvPr/>
        </p:nvSpPr>
        <p:spPr>
          <a:xfrm>
            <a:off x="7296146" y="411401"/>
            <a:ext cx="172736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smtClean="0">
                <a:solidFill>
                  <a:prstClr val="black"/>
                </a:solidFill>
                <a:latin typeface="Franklin Gothic Medium" panose="020B0603020102020204" pitchFamily="34" charset="0"/>
              </a:rPr>
              <a:t>Un </a:t>
            </a:r>
            <a:r>
              <a:rPr lang="en-GB" sz="1600" b="1" dirty="0" err="1" smtClean="0">
                <a:solidFill>
                  <a:prstClr val="black"/>
                </a:solidFill>
                <a:latin typeface="Franklin Gothic Medium" panose="020B0603020102020204" pitchFamily="34" charset="0"/>
              </a:rPr>
              <a:t>poco</a:t>
            </a:r>
            <a:r>
              <a:rPr lang="en-GB" sz="1600" b="1" dirty="0" smtClean="0">
                <a:solidFill>
                  <a:prstClr val="black"/>
                </a:solidFill>
                <a:latin typeface="Franklin Gothic Medium" panose="020B0603020102020204" pitchFamily="34" charset="0"/>
              </a:rPr>
              <a:t> </a:t>
            </a:r>
            <a:r>
              <a:rPr lang="en-GB" sz="1600" b="1" dirty="0" smtClean="0">
                <a:solidFill>
                  <a:srgbClr val="FF0000"/>
                </a:solidFill>
                <a:latin typeface="Franklin Gothic Medium" panose="020B0603020102020204" pitchFamily="34" charset="0"/>
              </a:rPr>
              <a:t>a little</a:t>
            </a:r>
          </a:p>
          <a:p>
            <a:r>
              <a:rPr lang="en-GB" sz="1600" b="1" dirty="0" err="1" smtClean="0">
                <a:solidFill>
                  <a:prstClr val="black"/>
                </a:solidFill>
                <a:latin typeface="Franklin Gothic Medium" panose="020B0603020102020204" pitchFamily="34" charset="0"/>
              </a:rPr>
              <a:t>Bastante</a:t>
            </a:r>
            <a:r>
              <a:rPr lang="en-GB" sz="1600" b="1" dirty="0" smtClean="0">
                <a:solidFill>
                  <a:prstClr val="black"/>
                </a:solidFill>
                <a:latin typeface="Franklin Gothic Medium" panose="020B0603020102020204" pitchFamily="34" charset="0"/>
              </a:rPr>
              <a:t> </a:t>
            </a:r>
            <a:r>
              <a:rPr lang="en-GB" sz="1600" b="1" dirty="0" smtClean="0">
                <a:solidFill>
                  <a:srgbClr val="FF0000"/>
                </a:solidFill>
                <a:latin typeface="Franklin Gothic Medium" panose="020B0603020102020204" pitchFamily="34" charset="0"/>
              </a:rPr>
              <a:t>quite</a:t>
            </a:r>
          </a:p>
          <a:p>
            <a:r>
              <a:rPr lang="en-GB" sz="1600" b="1" dirty="0" err="1" smtClean="0">
                <a:solidFill>
                  <a:prstClr val="black"/>
                </a:solidFill>
                <a:latin typeface="Franklin Gothic Medium" panose="020B0603020102020204" pitchFamily="34" charset="0"/>
              </a:rPr>
              <a:t>Muy</a:t>
            </a:r>
            <a:r>
              <a:rPr lang="en-GB" sz="1600" b="1" dirty="0" smtClean="0">
                <a:solidFill>
                  <a:prstClr val="black"/>
                </a:solidFill>
                <a:latin typeface="Franklin Gothic Medium" panose="020B0603020102020204" pitchFamily="34" charset="0"/>
              </a:rPr>
              <a:t> </a:t>
            </a:r>
            <a:r>
              <a:rPr lang="en-GB" sz="1600" b="1" dirty="0" smtClean="0">
                <a:solidFill>
                  <a:srgbClr val="FF0000"/>
                </a:solidFill>
                <a:latin typeface="Franklin Gothic Medium" panose="020B0603020102020204" pitchFamily="34" charset="0"/>
              </a:rPr>
              <a:t>very</a:t>
            </a:r>
            <a:endParaRPr lang="en-GB" sz="1600" b="1" dirty="0">
              <a:solidFill>
                <a:srgbClr val="FF0000"/>
              </a:solidFill>
              <a:latin typeface="Franklin Gothic Medium" panose="020B0603020102020204" pitchFamily="34" charset="0"/>
            </a:endParaRPr>
          </a:p>
        </p:txBody>
      </p:sp>
      <p:pic>
        <p:nvPicPr>
          <p:cNvPr id="24" name="Picture 2" descr="C:\Program Files\Microsoft Office\Media\CntCD1\ClipArt5\j0281333.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9830" y="5993389"/>
            <a:ext cx="703093" cy="7269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497816" y="6351017"/>
            <a:ext cx="1415845" cy="369332"/>
          </a:xfrm>
          <a:prstGeom prst="rect">
            <a:avLst/>
          </a:prstGeom>
          <a:noFill/>
        </p:spPr>
        <p:txBody>
          <a:bodyPr wrap="square" rtlCol="0">
            <a:spAutoFit/>
          </a:bodyPr>
          <a:lstStyle/>
          <a:p>
            <a:r>
              <a:rPr lang="en-GB" b="1" dirty="0" err="1" smtClean="0">
                <a:solidFill>
                  <a:srgbClr val="C00000"/>
                </a:solidFill>
              </a:rPr>
              <a:t>Extensión</a:t>
            </a:r>
            <a:endParaRPr lang="en-GB" b="1" dirty="0">
              <a:solidFill>
                <a:srgbClr val="C00000"/>
              </a:solidFill>
            </a:endParaRPr>
          </a:p>
        </p:txBody>
      </p:sp>
      <p:sp>
        <p:nvSpPr>
          <p:cNvPr id="3" name="TextBox 2"/>
          <p:cNvSpPr txBox="1"/>
          <p:nvPr/>
        </p:nvSpPr>
        <p:spPr>
          <a:xfrm>
            <a:off x="463950" y="4795897"/>
            <a:ext cx="5713447" cy="2062103"/>
          </a:xfrm>
          <a:prstGeom prst="rect">
            <a:avLst/>
          </a:prstGeom>
          <a:noFill/>
        </p:spPr>
        <p:txBody>
          <a:bodyPr wrap="square" rtlCol="0">
            <a:spAutoFit/>
          </a:bodyPr>
          <a:lstStyle/>
          <a:p>
            <a:r>
              <a:rPr lang="en-GB" sz="1600" b="1" dirty="0" smtClean="0"/>
              <a:t>---me pone de los </a:t>
            </a:r>
            <a:r>
              <a:rPr lang="en-GB" sz="1600" b="1" dirty="0" err="1" smtClean="0"/>
              <a:t>nervios</a:t>
            </a:r>
            <a:r>
              <a:rPr lang="en-GB" sz="1600" b="1" dirty="0" smtClean="0"/>
              <a:t> </a:t>
            </a:r>
            <a:r>
              <a:rPr lang="en-GB" sz="1600" b="1" dirty="0" smtClean="0">
                <a:solidFill>
                  <a:srgbClr val="FF0000"/>
                </a:solidFill>
              </a:rPr>
              <a:t>gets on my nerves</a:t>
            </a:r>
          </a:p>
          <a:p>
            <a:r>
              <a:rPr lang="en-GB" sz="1600" b="1" dirty="0" err="1" smtClean="0"/>
              <a:t>Nos</a:t>
            </a:r>
            <a:r>
              <a:rPr lang="en-GB" sz="1600" b="1" dirty="0" smtClean="0"/>
              <a:t> </a:t>
            </a:r>
            <a:r>
              <a:rPr lang="en-GB" sz="1600" b="1" dirty="0" err="1" smtClean="0"/>
              <a:t>llevamos</a:t>
            </a:r>
            <a:r>
              <a:rPr lang="en-GB" sz="1600" b="1" dirty="0" smtClean="0"/>
              <a:t> </a:t>
            </a:r>
            <a:r>
              <a:rPr lang="en-GB" sz="1600" b="1" dirty="0" err="1" smtClean="0"/>
              <a:t>como</a:t>
            </a:r>
            <a:r>
              <a:rPr lang="en-GB" sz="1600" b="1" dirty="0" smtClean="0"/>
              <a:t> el </a:t>
            </a:r>
            <a:r>
              <a:rPr lang="en-GB" sz="1600" b="1" dirty="0" err="1" smtClean="0"/>
              <a:t>perro</a:t>
            </a:r>
            <a:r>
              <a:rPr lang="en-GB" sz="1600" b="1" dirty="0" smtClean="0"/>
              <a:t> y el </a:t>
            </a:r>
            <a:r>
              <a:rPr lang="en-GB" sz="1600" b="1" dirty="0" err="1" smtClean="0"/>
              <a:t>gato</a:t>
            </a:r>
            <a:r>
              <a:rPr lang="en-GB" sz="1600" b="1" dirty="0" smtClean="0"/>
              <a:t>. </a:t>
            </a:r>
            <a:r>
              <a:rPr lang="en-GB" sz="1600" b="1" dirty="0" smtClean="0">
                <a:solidFill>
                  <a:srgbClr val="FF0000"/>
                </a:solidFill>
              </a:rPr>
              <a:t>We fight like cat and dog </a:t>
            </a:r>
          </a:p>
          <a:p>
            <a:r>
              <a:rPr lang="en-GB" sz="1600" b="1" dirty="0" err="1" smtClean="0"/>
              <a:t>Compartimos</a:t>
            </a:r>
            <a:r>
              <a:rPr lang="en-GB" sz="1600" b="1" dirty="0" smtClean="0"/>
              <a:t> </a:t>
            </a:r>
            <a:r>
              <a:rPr lang="en-GB" sz="1600" b="1" dirty="0" err="1" smtClean="0"/>
              <a:t>muchos</a:t>
            </a:r>
            <a:r>
              <a:rPr lang="en-GB" sz="1600" b="1" dirty="0" smtClean="0"/>
              <a:t> </a:t>
            </a:r>
            <a:r>
              <a:rPr lang="en-GB" sz="1600" b="1" dirty="0" err="1" smtClean="0"/>
              <a:t>intereses</a:t>
            </a:r>
            <a:r>
              <a:rPr lang="en-GB" sz="1600" b="1" dirty="0" smtClean="0"/>
              <a:t>. </a:t>
            </a:r>
            <a:r>
              <a:rPr lang="en-GB" sz="1600" b="1" dirty="0">
                <a:solidFill>
                  <a:srgbClr val="FF0000"/>
                </a:solidFill>
              </a:rPr>
              <a:t>W</a:t>
            </a:r>
            <a:r>
              <a:rPr lang="en-GB" sz="1600" b="1" dirty="0" smtClean="0">
                <a:solidFill>
                  <a:srgbClr val="FF0000"/>
                </a:solidFill>
              </a:rPr>
              <a:t>e share a lot of interests</a:t>
            </a:r>
          </a:p>
          <a:p>
            <a:r>
              <a:rPr lang="en-GB" sz="1600" b="1" dirty="0" err="1" smtClean="0"/>
              <a:t>Compartimos</a:t>
            </a:r>
            <a:r>
              <a:rPr lang="en-GB" sz="1600" b="1" dirty="0" smtClean="0"/>
              <a:t> </a:t>
            </a:r>
            <a:r>
              <a:rPr lang="en-GB" sz="1600" b="1" dirty="0" err="1" smtClean="0"/>
              <a:t>dormitorio</a:t>
            </a:r>
            <a:r>
              <a:rPr lang="en-GB" sz="1600" b="1" dirty="0" smtClean="0"/>
              <a:t>. </a:t>
            </a:r>
            <a:r>
              <a:rPr lang="en-GB" sz="1600" b="1" dirty="0" smtClean="0">
                <a:solidFill>
                  <a:srgbClr val="FF0000"/>
                </a:solidFill>
              </a:rPr>
              <a:t>We share our bedroom</a:t>
            </a:r>
          </a:p>
          <a:p>
            <a:r>
              <a:rPr lang="en-GB" sz="1600" b="1" dirty="0" err="1" smtClean="0"/>
              <a:t>Tenemos</a:t>
            </a:r>
            <a:r>
              <a:rPr lang="en-GB" sz="1600" b="1" dirty="0" smtClean="0"/>
              <a:t> </a:t>
            </a:r>
            <a:r>
              <a:rPr lang="en-GB" sz="1600" b="1" dirty="0" err="1" smtClean="0"/>
              <a:t>una</a:t>
            </a:r>
            <a:r>
              <a:rPr lang="en-GB" sz="1600" b="1" dirty="0" smtClean="0"/>
              <a:t> </a:t>
            </a:r>
            <a:r>
              <a:rPr lang="en-GB" sz="1600" b="1" dirty="0" err="1" smtClean="0"/>
              <a:t>relación</a:t>
            </a:r>
            <a:r>
              <a:rPr lang="en-GB" sz="1600" b="1" dirty="0" smtClean="0"/>
              <a:t> </a:t>
            </a:r>
            <a:r>
              <a:rPr lang="en-GB" sz="1600" b="1" dirty="0" err="1" smtClean="0"/>
              <a:t>armoniosa</a:t>
            </a:r>
            <a:r>
              <a:rPr lang="en-GB" sz="1600" b="1" dirty="0" smtClean="0"/>
              <a:t>/</a:t>
            </a:r>
            <a:r>
              <a:rPr lang="en-GB" sz="1600" b="1" dirty="0" err="1" smtClean="0"/>
              <a:t>problemática</a:t>
            </a:r>
            <a:r>
              <a:rPr lang="en-GB" sz="1600" b="1" dirty="0" smtClean="0"/>
              <a:t>.</a:t>
            </a:r>
          </a:p>
          <a:p>
            <a:r>
              <a:rPr lang="en-GB" sz="1600" b="1" dirty="0" smtClean="0"/>
              <a:t>Me </a:t>
            </a:r>
            <a:r>
              <a:rPr lang="en-GB" sz="1600" b="1" dirty="0" err="1" smtClean="0"/>
              <a:t>parezco</a:t>
            </a:r>
            <a:r>
              <a:rPr lang="en-GB" sz="1600" b="1" dirty="0" smtClean="0"/>
              <a:t> a mi…</a:t>
            </a:r>
            <a:r>
              <a:rPr lang="en-GB" sz="1600" b="1" dirty="0" smtClean="0">
                <a:solidFill>
                  <a:srgbClr val="FF0000"/>
                </a:solidFill>
              </a:rPr>
              <a:t>I´m like my</a:t>
            </a:r>
          </a:p>
          <a:p>
            <a:r>
              <a:rPr lang="en-GB" sz="1600" b="1" dirty="0" smtClean="0"/>
              <a:t>Me </a:t>
            </a:r>
            <a:r>
              <a:rPr lang="en-GB" sz="1600" b="1" dirty="0" err="1" smtClean="0"/>
              <a:t>llevo</a:t>
            </a:r>
            <a:r>
              <a:rPr lang="en-GB" sz="1600" b="1" dirty="0" smtClean="0"/>
              <a:t> mal/</a:t>
            </a:r>
            <a:r>
              <a:rPr lang="en-GB" sz="1600" b="1" dirty="0" err="1" smtClean="0"/>
              <a:t>bien</a:t>
            </a:r>
            <a:r>
              <a:rPr lang="en-GB" sz="1600" b="1" dirty="0" smtClean="0"/>
              <a:t>/fatal con mi… </a:t>
            </a:r>
            <a:r>
              <a:rPr lang="en-GB" sz="1600" b="1" dirty="0" smtClean="0">
                <a:solidFill>
                  <a:srgbClr val="FF0000"/>
                </a:solidFill>
              </a:rPr>
              <a:t>I (don´t) get along…with</a:t>
            </a:r>
          </a:p>
          <a:p>
            <a:endParaRPr lang="en-GB" sz="1600" b="1" dirty="0" smtClean="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1242398"/>
            <a:ext cx="871536"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570719">
            <a:off x="6859236" y="857481"/>
            <a:ext cx="542525" cy="26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995605">
            <a:off x="8336564" y="1203825"/>
            <a:ext cx="607836" cy="300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 Box 9"/>
          <p:cNvSpPr txBox="1">
            <a:spLocks noChangeArrowheads="1"/>
          </p:cNvSpPr>
          <p:nvPr/>
        </p:nvSpPr>
        <p:spPr bwMode="auto">
          <a:xfrm>
            <a:off x="1" y="451785"/>
            <a:ext cx="2987824" cy="107721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GB" sz="1600" b="1" dirty="0" smtClean="0">
                <a:solidFill>
                  <a:prstClr val="black"/>
                </a:solidFill>
                <a:cs typeface="Arial" pitchFamily="34" charset="0"/>
              </a:rPr>
              <a:t>En general…</a:t>
            </a:r>
          </a:p>
          <a:p>
            <a:pPr>
              <a:spcBef>
                <a:spcPct val="50000"/>
              </a:spcBef>
            </a:pPr>
            <a:r>
              <a:rPr lang="en-GB" sz="1600" b="1" dirty="0" smtClean="0">
                <a:solidFill>
                  <a:prstClr val="black"/>
                </a:solidFill>
                <a:cs typeface="Arial" pitchFamily="34" charset="0"/>
              </a:rPr>
              <a:t>En mi </a:t>
            </a:r>
            <a:r>
              <a:rPr lang="en-GB" sz="1600" b="1" dirty="0" err="1" smtClean="0">
                <a:solidFill>
                  <a:prstClr val="black"/>
                </a:solidFill>
                <a:cs typeface="Arial" pitchFamily="34" charset="0"/>
              </a:rPr>
              <a:t>opinión</a:t>
            </a:r>
            <a:r>
              <a:rPr lang="en-GB" sz="1600" b="1" dirty="0" smtClean="0">
                <a:solidFill>
                  <a:prstClr val="black"/>
                </a:solidFill>
                <a:cs typeface="Arial" pitchFamily="34" charset="0"/>
              </a:rPr>
              <a:t>…</a:t>
            </a:r>
          </a:p>
          <a:p>
            <a:pPr>
              <a:spcBef>
                <a:spcPct val="50000"/>
              </a:spcBef>
            </a:pPr>
            <a:r>
              <a:rPr lang="en-GB" sz="1600" b="1" dirty="0" err="1" smtClean="0">
                <a:solidFill>
                  <a:prstClr val="black"/>
                </a:solidFill>
                <a:cs typeface="Arial" pitchFamily="34" charset="0"/>
              </a:rPr>
              <a:t>Desde</a:t>
            </a:r>
            <a:r>
              <a:rPr lang="en-GB" sz="1600" b="1" dirty="0" smtClean="0">
                <a:solidFill>
                  <a:prstClr val="black"/>
                </a:solidFill>
                <a:cs typeface="Arial" pitchFamily="34" charset="0"/>
              </a:rPr>
              <a:t> mi </a:t>
            </a:r>
            <a:r>
              <a:rPr lang="en-GB" sz="1600" b="1" dirty="0" err="1" smtClean="0">
                <a:solidFill>
                  <a:prstClr val="black"/>
                </a:solidFill>
                <a:cs typeface="Arial" pitchFamily="34" charset="0"/>
              </a:rPr>
              <a:t>punto</a:t>
            </a:r>
            <a:r>
              <a:rPr lang="en-GB" sz="1600" b="1" dirty="0" smtClean="0">
                <a:solidFill>
                  <a:prstClr val="black"/>
                </a:solidFill>
                <a:cs typeface="Arial" pitchFamily="34" charset="0"/>
              </a:rPr>
              <a:t> de vista….</a:t>
            </a:r>
            <a:endParaRPr lang="en-GB" sz="1600" b="1" dirty="0">
              <a:solidFill>
                <a:prstClr val="black"/>
              </a:solidFill>
              <a:cs typeface="Arial" pitchFamily="34" charset="0"/>
            </a:endParaRPr>
          </a:p>
        </p:txBody>
      </p: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062198">
            <a:off x="-66576" y="1714109"/>
            <a:ext cx="865187"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Up Arrow 16"/>
          <p:cNvSpPr/>
          <p:nvPr/>
        </p:nvSpPr>
        <p:spPr>
          <a:xfrm rot="17872636" flipH="1">
            <a:off x="4833078" y="1565031"/>
            <a:ext cx="122164" cy="57996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n>
                <a:solidFill>
                  <a:schemeClr val="tx1"/>
                </a:solidFill>
                <a:prstDash val="lgDash"/>
              </a:ln>
              <a:noFill/>
            </a:endParaRPr>
          </a:p>
        </p:txBody>
      </p:sp>
      <p:sp>
        <p:nvSpPr>
          <p:cNvPr id="32" name="TextBox 2"/>
          <p:cNvSpPr txBox="1"/>
          <p:nvPr/>
        </p:nvSpPr>
        <p:spPr>
          <a:xfrm>
            <a:off x="32334" y="3979820"/>
            <a:ext cx="6557727" cy="830997"/>
          </a:xfrm>
          <a:prstGeom prst="rect">
            <a:avLst/>
          </a:prstGeom>
          <a:solidFill>
            <a:srgbClr val="FFFF00"/>
          </a:solidFill>
        </p:spPr>
        <p:txBody>
          <a:bodyPr wrap="square" rtlCol="0">
            <a:spAutoFit/>
          </a:bodyPr>
          <a:lstStyle/>
          <a:p>
            <a:r>
              <a:rPr lang="en-GB" sz="1600" b="1" dirty="0" err="1" smtClean="0"/>
              <a:t>Cuando</a:t>
            </a:r>
            <a:r>
              <a:rPr lang="en-GB" sz="1600" b="1" dirty="0" smtClean="0"/>
              <a:t> </a:t>
            </a:r>
            <a:r>
              <a:rPr lang="en-GB" sz="1600" b="1" u="sng" dirty="0" smtClean="0"/>
              <a:t>era</a:t>
            </a:r>
            <a:r>
              <a:rPr lang="en-GB" sz="1600" b="1" dirty="0" smtClean="0"/>
              <a:t> </a:t>
            </a:r>
            <a:r>
              <a:rPr lang="en-GB" sz="1600" b="1" dirty="0" err="1" smtClean="0"/>
              <a:t>pequeño</a:t>
            </a:r>
            <a:r>
              <a:rPr lang="en-GB" sz="1600" b="1" dirty="0" smtClean="0"/>
              <a:t> me </a:t>
            </a:r>
            <a:r>
              <a:rPr lang="en-GB" sz="1600" b="1" dirty="0" err="1" smtClean="0"/>
              <a:t>llevaba</a:t>
            </a:r>
            <a:r>
              <a:rPr lang="en-GB" sz="1600" b="1" dirty="0" smtClean="0"/>
              <a:t>…. </a:t>
            </a:r>
            <a:r>
              <a:rPr lang="en-GB" sz="1600" b="1" dirty="0" smtClean="0">
                <a:solidFill>
                  <a:srgbClr val="FF0000"/>
                </a:solidFill>
              </a:rPr>
              <a:t>When I was younger I got along….</a:t>
            </a:r>
          </a:p>
          <a:p>
            <a:r>
              <a:rPr lang="en-GB" sz="1600" b="1" dirty="0" smtClean="0">
                <a:solidFill>
                  <a:srgbClr val="FF0000"/>
                </a:solidFill>
              </a:rPr>
              <a:t> </a:t>
            </a:r>
            <a:r>
              <a:rPr lang="es-ES" sz="1600" b="1" dirty="0"/>
              <a:t>En el futuro mi relación con mi padres </a:t>
            </a:r>
            <a:r>
              <a:rPr lang="es-ES" sz="1600" b="1" u="sng" dirty="0"/>
              <a:t>será </a:t>
            </a:r>
            <a:r>
              <a:rPr lang="es-ES" sz="1600" b="1" dirty="0"/>
              <a:t>mucho </a:t>
            </a:r>
            <a:r>
              <a:rPr lang="es-ES" sz="1600" b="1" dirty="0" smtClean="0"/>
              <a:t>mejor </a:t>
            </a:r>
            <a:r>
              <a:rPr lang="es-ES" sz="1600" b="1" dirty="0" smtClean="0">
                <a:solidFill>
                  <a:srgbClr val="FF0000"/>
                </a:solidFill>
              </a:rPr>
              <a:t>In </a:t>
            </a:r>
            <a:r>
              <a:rPr lang="es-ES" sz="1600" b="1" dirty="0" err="1" smtClean="0">
                <a:solidFill>
                  <a:srgbClr val="FF0000"/>
                </a:solidFill>
              </a:rPr>
              <a:t>the</a:t>
            </a:r>
            <a:r>
              <a:rPr lang="es-ES" sz="1600" b="1" dirty="0" smtClean="0">
                <a:solidFill>
                  <a:srgbClr val="FF0000"/>
                </a:solidFill>
              </a:rPr>
              <a:t> </a:t>
            </a:r>
            <a:r>
              <a:rPr lang="es-ES" sz="1600" b="1" dirty="0" err="1" smtClean="0">
                <a:solidFill>
                  <a:srgbClr val="FF0000"/>
                </a:solidFill>
              </a:rPr>
              <a:t>future</a:t>
            </a:r>
            <a:r>
              <a:rPr lang="es-ES" sz="1600" b="1" dirty="0" smtClean="0">
                <a:solidFill>
                  <a:srgbClr val="FF0000"/>
                </a:solidFill>
              </a:rPr>
              <a:t>…</a:t>
            </a:r>
            <a:endParaRPr lang="en-GB" sz="1600" b="1" dirty="0" smtClean="0">
              <a:solidFill>
                <a:srgbClr val="FF0000"/>
              </a:solidFill>
            </a:endParaRPr>
          </a:p>
          <a:p>
            <a:endParaRPr lang="en-GB" sz="1600" b="1" dirty="0" smtClean="0"/>
          </a:p>
        </p:txBody>
      </p:sp>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4564793"/>
            <a:ext cx="554649" cy="462208"/>
          </a:xfrm>
          <a:prstGeom prst="rect">
            <a:avLst/>
          </a:prstGeom>
        </p:spPr>
      </p:pic>
    </p:spTree>
    <p:extLst>
      <p:ext uri="{BB962C8B-B14F-4D97-AF65-F5344CB8AC3E}">
        <p14:creationId xmlns:p14="http://schemas.microsoft.com/office/powerpoint/2010/main" xmlns="" val="1334031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896268"/>
            <a:ext cx="8784976" cy="4093428"/>
          </a:xfrm>
          <a:prstGeom prst="rect">
            <a:avLst/>
          </a:prstGeom>
          <a:noFill/>
        </p:spPr>
        <p:txBody>
          <a:bodyPr wrap="square" rtlCol="0">
            <a:spAutoFit/>
          </a:bodyPr>
          <a:lstStyle/>
          <a:p>
            <a:pPr algn="just"/>
            <a:r>
              <a:rPr lang="es-ES" sz="2400" dirty="0" smtClean="0"/>
              <a:t>En general lo bueno de mi hermana mayor es que es bastante  buena y moderna. </a:t>
            </a:r>
            <a:r>
              <a:rPr lang="es-ES" sz="2400" dirty="0"/>
              <a:t>A</a:t>
            </a:r>
            <a:r>
              <a:rPr lang="es-ES" sz="2400" dirty="0" smtClean="0"/>
              <a:t>demás me llevo bastante bien con mi hermana porque compartimos habitación y secretos.</a:t>
            </a:r>
          </a:p>
          <a:p>
            <a:pPr algn="just"/>
            <a:endParaRPr lang="es-ES" sz="2400" dirty="0" smtClean="0"/>
          </a:p>
          <a:p>
            <a:pPr algn="just"/>
            <a:r>
              <a:rPr lang="es-ES" sz="2400" dirty="0"/>
              <a:t>Cuando era </a:t>
            </a:r>
            <a:r>
              <a:rPr lang="es-ES" sz="2400" dirty="0" smtClean="0"/>
              <a:t>pequeña </a:t>
            </a:r>
            <a:r>
              <a:rPr lang="es-ES" sz="2400" dirty="0"/>
              <a:t>me llevaba fatal con mi hermana. </a:t>
            </a:r>
            <a:endParaRPr lang="es-ES" sz="2400" dirty="0" smtClean="0"/>
          </a:p>
          <a:p>
            <a:pPr algn="just"/>
            <a:r>
              <a:rPr lang="es-ES" sz="2400" dirty="0" smtClean="0"/>
              <a:t>Desde mi punto de vista no tenemos una relación problemática. Lo peor de mi hermana es que no es muy organizada y a veces nos llevamos como el perro y el gato.</a:t>
            </a:r>
          </a:p>
          <a:p>
            <a:pPr algn="just"/>
            <a:endParaRPr lang="es-ES" sz="2400" dirty="0" smtClean="0"/>
          </a:p>
          <a:p>
            <a:pPr algn="just"/>
            <a:r>
              <a:rPr lang="es-ES" sz="2400" dirty="0" smtClean="0"/>
              <a:t>Pero en el futuro creo que será mejor, muchísimo mejor. </a:t>
            </a:r>
          </a:p>
          <a:p>
            <a:pPr algn="ctr"/>
            <a:endParaRPr lang="es-ES" sz="2000" dirty="0"/>
          </a:p>
        </p:txBody>
      </p:sp>
      <p:sp>
        <p:nvSpPr>
          <p:cNvPr id="3" name="Text Box 40"/>
          <p:cNvSpPr txBox="1">
            <a:spLocks noChangeArrowheads="1"/>
          </p:cNvSpPr>
          <p:nvPr/>
        </p:nvSpPr>
        <p:spPr bwMode="auto">
          <a:xfrm>
            <a:off x="179388" y="332656"/>
            <a:ext cx="8964612" cy="701675"/>
          </a:xfrm>
          <a:prstGeom prst="rect">
            <a:avLst/>
          </a:prstGeom>
          <a:solidFill>
            <a:srgbClr val="FFFF00"/>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4000" dirty="0" smtClean="0">
                <a:solidFill>
                  <a:srgbClr val="000000"/>
                </a:solidFill>
                <a:latin typeface="Showcard Gothic" pitchFamily="82" charset="0"/>
              </a:rPr>
              <a:t>EJEMPLO</a:t>
            </a:r>
            <a:endParaRPr lang="en-GB" sz="4000" dirty="0">
              <a:solidFill>
                <a:srgbClr val="FF0000"/>
              </a:solidFill>
              <a:latin typeface="Showcard Gothic" pitchFamily="82" charset="0"/>
            </a:endParaRPr>
          </a:p>
        </p:txBody>
      </p:sp>
    </p:spTree>
    <p:extLst>
      <p:ext uri="{BB962C8B-B14F-4D97-AF65-F5344CB8AC3E}">
        <p14:creationId xmlns:p14="http://schemas.microsoft.com/office/powerpoint/2010/main" xmlns="" val="496042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874713" y="781050"/>
            <a:ext cx="7772400" cy="1470025"/>
          </a:xfrm>
          <a:noFill/>
        </p:spPr>
        <p:txBody>
          <a:bodyPr/>
          <a:lstStyle/>
          <a:p>
            <a:pPr eaLnBrk="1" hangingPunct="1"/>
            <a:r>
              <a:rPr lang="en-GB" altLang="es-ES" dirty="0" smtClean="0">
                <a:solidFill>
                  <a:schemeClr val="tx1"/>
                </a:solidFill>
              </a:rPr>
              <a:t>TRABAJO EN GRUPOS</a:t>
            </a:r>
            <a:endParaRPr lang="en-US" altLang="es-ES" dirty="0" smtClean="0">
              <a:solidFill>
                <a:schemeClr val="tx1"/>
              </a:solidFill>
            </a:endParaRPr>
          </a:p>
        </p:txBody>
      </p:sp>
      <p:sp>
        <p:nvSpPr>
          <p:cNvPr id="87043" name="1 CuadroTexto"/>
          <p:cNvSpPr txBox="1">
            <a:spLocks noChangeArrowheads="1"/>
          </p:cNvSpPr>
          <p:nvPr/>
        </p:nvSpPr>
        <p:spPr bwMode="auto">
          <a:xfrm>
            <a:off x="874713" y="2270125"/>
            <a:ext cx="75152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s-ES" altLang="es-ES" sz="3600" dirty="0" smtClean="0">
                <a:solidFill>
                  <a:srgbClr val="FFFFFF"/>
                </a:solidFill>
              </a:rPr>
              <a:t>Crea una mini conversación sobre la relación con tu familia</a:t>
            </a:r>
          </a:p>
        </p:txBody>
      </p:sp>
      <p:sp>
        <p:nvSpPr>
          <p:cNvPr id="3" name="2 Rectángulo"/>
          <p:cNvSpPr/>
          <p:nvPr/>
        </p:nvSpPr>
        <p:spPr>
          <a:xfrm>
            <a:off x="1016000" y="3846513"/>
            <a:ext cx="7489825" cy="14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2800" dirty="0">
                <a:solidFill>
                  <a:srgbClr val="FFFFFF"/>
                </a:solidFill>
              </a:rPr>
              <a:t>Tú     Tu madre    Tu padre   Tu </a:t>
            </a:r>
            <a:r>
              <a:rPr lang="es-ES" sz="2800" dirty="0" smtClean="0">
                <a:solidFill>
                  <a:srgbClr val="FFFFFF"/>
                </a:solidFill>
              </a:rPr>
              <a:t>hermano</a:t>
            </a:r>
            <a:endParaRPr lang="es-ES" sz="2800" dirty="0">
              <a:solidFill>
                <a:srgbClr val="FFFFFF"/>
              </a:solidFill>
            </a:endParaRPr>
          </a:p>
          <a:p>
            <a:pPr algn="ctr" fontAlgn="base">
              <a:spcBef>
                <a:spcPct val="0"/>
              </a:spcBef>
              <a:spcAft>
                <a:spcPct val="0"/>
              </a:spcAft>
              <a:defRPr/>
            </a:pPr>
            <a:r>
              <a:rPr lang="es-ES" sz="2800" dirty="0">
                <a:solidFill>
                  <a:srgbClr val="FFFFFF"/>
                </a:solidFill>
              </a:rPr>
              <a:t>Tu </a:t>
            </a:r>
            <a:r>
              <a:rPr lang="es-ES" sz="2800" dirty="0" smtClean="0">
                <a:solidFill>
                  <a:srgbClr val="FFFFFF"/>
                </a:solidFill>
              </a:rPr>
              <a:t>abuelo   </a:t>
            </a:r>
            <a:r>
              <a:rPr lang="es-ES" sz="2800" dirty="0">
                <a:solidFill>
                  <a:srgbClr val="FFFFFF"/>
                </a:solidFill>
              </a:rPr>
              <a:t>Tu </a:t>
            </a:r>
            <a:r>
              <a:rPr lang="es-ES" sz="2800" dirty="0" smtClean="0">
                <a:solidFill>
                  <a:srgbClr val="FFFFFF"/>
                </a:solidFill>
              </a:rPr>
              <a:t>abuela   </a:t>
            </a:r>
            <a:r>
              <a:rPr lang="es-ES" sz="2800" dirty="0">
                <a:solidFill>
                  <a:srgbClr val="FFFFFF"/>
                </a:solidFill>
              </a:rPr>
              <a:t>Tu </a:t>
            </a:r>
            <a:r>
              <a:rPr lang="es-ES" sz="2800" dirty="0" smtClean="0">
                <a:solidFill>
                  <a:srgbClr val="FFFFFF"/>
                </a:solidFill>
              </a:rPr>
              <a:t>hermana</a:t>
            </a:r>
            <a:endParaRPr lang="es-ES" sz="2800" dirty="0">
              <a:solidFill>
                <a:srgbClr val="FFFFFF"/>
              </a:solidFill>
            </a:endParaRPr>
          </a:p>
        </p:txBody>
      </p:sp>
    </p:spTree>
    <p:extLst>
      <p:ext uri="{BB962C8B-B14F-4D97-AF65-F5344CB8AC3E}">
        <p14:creationId xmlns:p14="http://schemas.microsoft.com/office/powerpoint/2010/main" xmlns="" val="1420273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54301" name="Group 29"/>
          <p:cNvGrpSpPr>
            <a:grpSpLocks/>
          </p:cNvGrpSpPr>
          <p:nvPr/>
        </p:nvGrpSpPr>
        <p:grpSpPr bwMode="auto">
          <a:xfrm>
            <a:off x="2589213" y="1436688"/>
            <a:ext cx="3948112" cy="3981450"/>
            <a:chOff x="1292" y="572"/>
            <a:chExt cx="3176" cy="3175"/>
          </a:xfrm>
        </p:grpSpPr>
        <p:sp>
          <p:nvSpPr>
            <p:cNvPr id="88072" name="Oval 26"/>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88073" name="Rectangle 27"/>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88068" name="Line 20"/>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88069" name="Line 21"/>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88070" name="Oval 22"/>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8</a:t>
            </a:r>
            <a:endParaRPr lang="en-US" altLang="es-ES" sz="20800" b="1" smtClean="0">
              <a:solidFill>
                <a:srgbClr val="FFFFFF"/>
              </a:solidFill>
            </a:endParaRPr>
          </a:p>
        </p:txBody>
      </p:sp>
      <p:sp>
        <p:nvSpPr>
          <p:cNvPr id="88071" name="Oval 23"/>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xmlns="" val="3550295246"/>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543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3075" name="Rectangle 3"/>
          <p:cNvSpPr>
            <a:spLocks noGrp="1" noChangeArrowheads="1"/>
          </p:cNvSpPr>
          <p:nvPr>
            <p:ph type="ctrTitle"/>
          </p:nvPr>
        </p:nvSpPr>
        <p:spPr>
          <a:xfrm>
            <a:off x="685800" y="2819400"/>
            <a:ext cx="7772400" cy="1143000"/>
          </a:xfrm>
        </p:spPr>
        <p:txBody>
          <a:bodyPr/>
          <a:lstStyle/>
          <a:p>
            <a:pPr eaLnBrk="1" hangingPunct="1"/>
            <a:r>
              <a:rPr lang="en-US" altLang="es-ES" sz="8000" dirty="0" err="1" smtClean="0">
                <a:solidFill>
                  <a:schemeClr val="bg1"/>
                </a:solidFill>
                <a:latin typeface="Arial" charset="0"/>
              </a:rPr>
              <a:t>Pregunta</a:t>
            </a:r>
            <a:r>
              <a:rPr lang="en-US" altLang="es-ES" sz="8000" dirty="0" smtClean="0">
                <a:solidFill>
                  <a:schemeClr val="bg1"/>
                </a:solidFill>
                <a:latin typeface="Arial" charset="0"/>
              </a:rPr>
              <a:t>  1</a:t>
            </a:r>
          </a:p>
        </p:txBody>
      </p:sp>
      <p:sp>
        <p:nvSpPr>
          <p:cNvPr id="3076"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3077"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2576604650"/>
      </p:ext>
    </p:extLst>
  </p:cSld>
  <p:clrMapOvr>
    <a:masterClrMapping/>
  </p:clrMapOvr>
  <p:transition>
    <p:zoom/>
    <p:sndAc>
      <p:stSnd>
        <p:snd r:embed="rId2" name="drumroll.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98307" name="Group 3"/>
          <p:cNvGrpSpPr>
            <a:grpSpLocks/>
          </p:cNvGrpSpPr>
          <p:nvPr/>
        </p:nvGrpSpPr>
        <p:grpSpPr bwMode="auto">
          <a:xfrm>
            <a:off x="2589213" y="1436688"/>
            <a:ext cx="3948112" cy="3981450"/>
            <a:chOff x="1292" y="572"/>
            <a:chExt cx="3176" cy="3175"/>
          </a:xfrm>
        </p:grpSpPr>
        <p:sp>
          <p:nvSpPr>
            <p:cNvPr id="89096"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89097"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89092"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89093"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89094"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7</a:t>
            </a:r>
            <a:endParaRPr lang="en-US" altLang="es-ES" sz="20800" b="1" smtClean="0">
              <a:solidFill>
                <a:srgbClr val="FFFFFF"/>
              </a:solidFill>
            </a:endParaRPr>
          </a:p>
        </p:txBody>
      </p:sp>
      <p:sp>
        <p:nvSpPr>
          <p:cNvPr id="89095"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xmlns="" val="73732250"/>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983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99331" name="Group 3"/>
          <p:cNvGrpSpPr>
            <a:grpSpLocks/>
          </p:cNvGrpSpPr>
          <p:nvPr/>
        </p:nvGrpSpPr>
        <p:grpSpPr bwMode="auto">
          <a:xfrm>
            <a:off x="2589213" y="1436688"/>
            <a:ext cx="3948112" cy="3981450"/>
            <a:chOff x="1292" y="572"/>
            <a:chExt cx="3176" cy="3175"/>
          </a:xfrm>
        </p:grpSpPr>
        <p:sp>
          <p:nvSpPr>
            <p:cNvPr id="90120"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0121"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90116"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0117"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0118"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6</a:t>
            </a:r>
            <a:endParaRPr lang="en-US" altLang="es-ES" sz="20800" b="1" smtClean="0">
              <a:solidFill>
                <a:srgbClr val="FFFFFF"/>
              </a:solidFill>
            </a:endParaRPr>
          </a:p>
        </p:txBody>
      </p:sp>
      <p:sp>
        <p:nvSpPr>
          <p:cNvPr id="90119"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xmlns="" val="2343170301"/>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993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100355" name="Group 3"/>
          <p:cNvGrpSpPr>
            <a:grpSpLocks/>
          </p:cNvGrpSpPr>
          <p:nvPr/>
        </p:nvGrpSpPr>
        <p:grpSpPr bwMode="auto">
          <a:xfrm>
            <a:off x="2589213" y="1436688"/>
            <a:ext cx="3948112" cy="3981450"/>
            <a:chOff x="1292" y="572"/>
            <a:chExt cx="3176" cy="3175"/>
          </a:xfrm>
        </p:grpSpPr>
        <p:sp>
          <p:nvSpPr>
            <p:cNvPr id="91144"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1145"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91140"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1141"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1142"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5</a:t>
            </a:r>
            <a:endParaRPr lang="en-US" altLang="es-ES" sz="20800" b="1" smtClean="0">
              <a:solidFill>
                <a:srgbClr val="FFFFFF"/>
              </a:solidFill>
            </a:endParaRPr>
          </a:p>
        </p:txBody>
      </p:sp>
      <p:sp>
        <p:nvSpPr>
          <p:cNvPr id="91143"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xmlns="" val="3792817160"/>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03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101379" name="Group 3"/>
          <p:cNvGrpSpPr>
            <a:grpSpLocks/>
          </p:cNvGrpSpPr>
          <p:nvPr/>
        </p:nvGrpSpPr>
        <p:grpSpPr bwMode="auto">
          <a:xfrm>
            <a:off x="2589213" y="1436688"/>
            <a:ext cx="3948112" cy="3981450"/>
            <a:chOff x="1292" y="572"/>
            <a:chExt cx="3176" cy="3175"/>
          </a:xfrm>
        </p:grpSpPr>
        <p:sp>
          <p:nvSpPr>
            <p:cNvPr id="92168"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2169"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92164"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2165"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2166"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4</a:t>
            </a:r>
            <a:endParaRPr lang="en-US" altLang="es-ES" sz="20800" b="1" smtClean="0">
              <a:solidFill>
                <a:srgbClr val="FFFFFF"/>
              </a:solidFill>
            </a:endParaRPr>
          </a:p>
        </p:txBody>
      </p:sp>
      <p:sp>
        <p:nvSpPr>
          <p:cNvPr id="92167"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xmlns="" val="1462648722"/>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13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nvGrpSpPr>
          <p:cNvPr id="102403" name="Group 3"/>
          <p:cNvGrpSpPr>
            <a:grpSpLocks/>
          </p:cNvGrpSpPr>
          <p:nvPr/>
        </p:nvGrpSpPr>
        <p:grpSpPr bwMode="auto">
          <a:xfrm>
            <a:off x="2589213" y="1436688"/>
            <a:ext cx="3948112" cy="3981450"/>
            <a:chOff x="1292" y="572"/>
            <a:chExt cx="3176" cy="3175"/>
          </a:xfrm>
        </p:grpSpPr>
        <p:sp>
          <p:nvSpPr>
            <p:cNvPr id="93192" name="Oval 4"/>
            <p:cNvSpPr>
              <a:spLocks noChangeArrowheads="1"/>
            </p:cNvSpPr>
            <p:nvPr/>
          </p:nvSpPr>
          <p:spPr bwMode="auto">
            <a:xfrm>
              <a:off x="1292" y="572"/>
              <a:ext cx="3176" cy="317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3193" name="Rectangle 5"/>
            <p:cNvSpPr>
              <a:spLocks noChangeArrowheads="1"/>
            </p:cNvSpPr>
            <p:nvPr/>
          </p:nvSpPr>
          <p:spPr bwMode="auto">
            <a:xfrm>
              <a:off x="2829" y="582"/>
              <a:ext cx="102" cy="1578"/>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grpSp>
      <p:sp>
        <p:nvSpPr>
          <p:cNvPr id="93188" name="Line 6"/>
          <p:cNvSpPr>
            <a:spLocks noChangeShapeType="1"/>
          </p:cNvSpPr>
          <p:nvPr/>
        </p:nvSpPr>
        <p:spPr bwMode="auto">
          <a:xfrm>
            <a:off x="4556125" y="901700"/>
            <a:ext cx="14288" cy="50514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3189" name="Line 7"/>
          <p:cNvSpPr>
            <a:spLocks noChangeShapeType="1"/>
          </p:cNvSpPr>
          <p:nvPr/>
        </p:nvSpPr>
        <p:spPr bwMode="auto">
          <a:xfrm rot="5400000">
            <a:off x="4559301" y="908050"/>
            <a:ext cx="6350" cy="50387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s-ES" sz="2800" smtClean="0">
              <a:solidFill>
                <a:srgbClr val="FFFFFF"/>
              </a:solidFill>
            </a:endParaRPr>
          </a:p>
        </p:txBody>
      </p:sp>
      <p:sp>
        <p:nvSpPr>
          <p:cNvPr id="93190" name="Oval 8"/>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20800" b="1" smtClean="0">
                <a:solidFill>
                  <a:srgbClr val="FFFFFF"/>
                </a:solidFill>
              </a:rPr>
              <a:t>3</a:t>
            </a:r>
            <a:endParaRPr lang="en-US" altLang="es-ES" sz="20800" b="1" smtClean="0">
              <a:solidFill>
                <a:srgbClr val="FFFFFF"/>
              </a:solidFill>
            </a:endParaRPr>
          </a:p>
        </p:txBody>
      </p:sp>
      <p:sp>
        <p:nvSpPr>
          <p:cNvPr id="93191" name="Oval 9"/>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Tree>
    <p:extLst>
      <p:ext uri="{BB962C8B-B14F-4D97-AF65-F5344CB8AC3E}">
        <p14:creationId xmlns:p14="http://schemas.microsoft.com/office/powerpoint/2010/main" xmlns="" val="559114762"/>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300000">
                                      <p:cBhvr>
                                        <p:cTn id="6" dur="2000" fill="hold"/>
                                        <p:tgtEl>
                                          <p:spTgt spid="1024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bip1807.wav">
            <a:hlinkClick r:id="" action="ppaction://media"/>
          </p:cNvPr>
          <p:cNvPicPr>
            <a:picLocks noRot="1" noChangeAspect="1" noChangeArrowheads="1"/>
          </p:cNvPicPr>
          <p:nvPr>
            <a:wavAudioFile r:embed="rId1" name="bip.wav"/>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Rectangle 6"/>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4212" name="Rectangle 3"/>
          <p:cNvSpPr>
            <a:spLocks noChangeArrowheads="1"/>
          </p:cNvSpPr>
          <p:nvPr/>
        </p:nvSpPr>
        <p:spPr bwMode="auto">
          <a:xfrm>
            <a:off x="3921125" y="1268413"/>
            <a:ext cx="228600" cy="431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4213" name="Rectangle 4"/>
          <p:cNvSpPr>
            <a:spLocks noChangeArrowheads="1"/>
          </p:cNvSpPr>
          <p:nvPr/>
        </p:nvSpPr>
        <p:spPr bwMode="auto">
          <a:xfrm>
            <a:off x="4997450" y="1268413"/>
            <a:ext cx="228600" cy="431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Tree>
    <p:extLst>
      <p:ext uri="{BB962C8B-B14F-4D97-AF65-F5344CB8AC3E}">
        <p14:creationId xmlns:p14="http://schemas.microsoft.com/office/powerpoint/2010/main" xmlns="" val="404786507"/>
      </p:ext>
    </p:extLst>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65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2"/>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5235" name="Rectangle 3"/>
          <p:cNvSpPr>
            <a:spLocks noChangeArrowheads="1"/>
          </p:cNvSpPr>
          <p:nvPr/>
        </p:nvSpPr>
        <p:spPr bwMode="auto">
          <a:xfrm>
            <a:off x="3921125" y="1268413"/>
            <a:ext cx="228600" cy="1722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36" name="Rectangle 4"/>
          <p:cNvSpPr>
            <a:spLocks noChangeArrowheads="1"/>
          </p:cNvSpPr>
          <p:nvPr/>
        </p:nvSpPr>
        <p:spPr bwMode="auto">
          <a:xfrm>
            <a:off x="4997450" y="1268413"/>
            <a:ext cx="228600" cy="1722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37" name="Rectangle 5"/>
          <p:cNvSpPr>
            <a:spLocks noChangeArrowheads="1"/>
          </p:cNvSpPr>
          <p:nvPr/>
        </p:nvSpPr>
        <p:spPr bwMode="auto">
          <a:xfrm>
            <a:off x="3921125" y="3817938"/>
            <a:ext cx="228600" cy="1768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38" name="Rectangle 6"/>
          <p:cNvSpPr>
            <a:spLocks noChangeArrowheads="1"/>
          </p:cNvSpPr>
          <p:nvPr/>
        </p:nvSpPr>
        <p:spPr bwMode="auto">
          <a:xfrm>
            <a:off x="4997450" y="3817938"/>
            <a:ext cx="228600" cy="17684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39" name="Rectangle 7"/>
          <p:cNvSpPr>
            <a:spLocks noChangeArrowheads="1"/>
          </p:cNvSpPr>
          <p:nvPr/>
        </p:nvSpPr>
        <p:spPr bwMode="auto">
          <a:xfrm rot="5400000">
            <a:off x="3162300" y="2003425"/>
            <a:ext cx="228600" cy="174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40" name="Rectangle 8"/>
          <p:cNvSpPr>
            <a:spLocks noChangeArrowheads="1"/>
          </p:cNvSpPr>
          <p:nvPr/>
        </p:nvSpPr>
        <p:spPr bwMode="auto">
          <a:xfrm rot="5400000">
            <a:off x="5745163" y="2014537"/>
            <a:ext cx="228600" cy="1724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41" name="Rectangle 9"/>
          <p:cNvSpPr>
            <a:spLocks noChangeArrowheads="1"/>
          </p:cNvSpPr>
          <p:nvPr/>
        </p:nvSpPr>
        <p:spPr bwMode="auto">
          <a:xfrm rot="5400000">
            <a:off x="3162300" y="3059113"/>
            <a:ext cx="228600" cy="17462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sp>
        <p:nvSpPr>
          <p:cNvPr id="95242" name="Rectangle 10"/>
          <p:cNvSpPr>
            <a:spLocks noChangeArrowheads="1"/>
          </p:cNvSpPr>
          <p:nvPr/>
        </p:nvSpPr>
        <p:spPr bwMode="auto">
          <a:xfrm rot="5400000">
            <a:off x="5745163" y="3070225"/>
            <a:ext cx="228600" cy="17240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1800" smtClean="0">
              <a:solidFill>
                <a:srgbClr val="FFFFFF"/>
              </a:solidFill>
            </a:endParaRPr>
          </a:p>
        </p:txBody>
      </p:sp>
      <p:pic>
        <p:nvPicPr>
          <p:cNvPr id="67595" name="bip1823.wav">
            <a:hlinkClick r:id="" action="ppaction://media"/>
          </p:cNvPr>
          <p:cNvPicPr>
            <a:picLocks noRot="1" noChangeAspect="1" noChangeArrowheads="1"/>
          </p:cNvPicPr>
          <p:nvPr>
            <a:wavAudioFile r:embed="rId1" name="bip.wav"/>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2766620"/>
      </p:ext>
    </p:extLst>
  </p:cSld>
  <p:clrMapOvr>
    <a:masterClrMapping/>
  </p:clrMapOvr>
  <p:transition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 fill="hold"/>
                                        <p:tgtEl>
                                          <p:spTgt spid="67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9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6259" name="Rectangle 9"/>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6260"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6261"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6262" name="Rectangle 5"/>
          <p:cNvSpPr>
            <a:spLocks noChangeArrowheads="1"/>
          </p:cNvSpPr>
          <p:nvPr/>
        </p:nvSpPr>
        <p:spPr bwMode="auto">
          <a:xfrm>
            <a:off x="2025650" y="1803400"/>
            <a:ext cx="5056188" cy="3429000"/>
          </a:xfrm>
          <a:prstGeom prst="rect">
            <a:avLst/>
          </a:prstGeom>
          <a:noFill/>
          <a:ln>
            <a:noFill/>
          </a:ln>
          <a:effectLst/>
          <a:extLst>
            <a:ext uri="{909E8E84-426E-40DD-AFC4-6F175D3DCCD1}">
              <a14:hiddenFill xmlns:a14="http://schemas.microsoft.com/office/drawing/2010/main" xmlns="">
                <a:solidFill>
                  <a:srgbClr val="777777">
                    <a:alpha val="34117"/>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8000" b="1" smtClean="0">
                <a:solidFill>
                  <a:srgbClr val="FFFFFF"/>
                </a:solidFill>
              </a:rPr>
              <a:t>CÁMARA</a:t>
            </a:r>
            <a:endParaRPr lang="en-GB" altLang="es-ES" sz="800" smtClean="0">
              <a:solidFill>
                <a:srgbClr val="FFFFFF"/>
              </a:solidFill>
            </a:endParaRPr>
          </a:p>
        </p:txBody>
      </p:sp>
    </p:spTree>
    <p:extLst>
      <p:ext uri="{BB962C8B-B14F-4D97-AF65-F5344CB8AC3E}">
        <p14:creationId xmlns:p14="http://schemas.microsoft.com/office/powerpoint/2010/main" xmlns="" val="3599414871"/>
      </p:ext>
    </p:extLst>
  </p:cSld>
  <p:clrMapOvr>
    <a:masterClrMapping/>
  </p:clrMapOvr>
  <p:transition advTm="2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7283" name="Rectangle 9"/>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7284"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7285"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7286" name="Rectangle 5"/>
          <p:cNvSpPr>
            <a:spLocks noChangeArrowheads="1"/>
          </p:cNvSpPr>
          <p:nvPr/>
        </p:nvSpPr>
        <p:spPr bwMode="auto">
          <a:xfrm>
            <a:off x="2025650" y="1803400"/>
            <a:ext cx="5056188" cy="3429000"/>
          </a:xfrm>
          <a:prstGeom prst="rect">
            <a:avLst/>
          </a:prstGeom>
          <a:noFill/>
          <a:ln>
            <a:noFill/>
          </a:ln>
          <a:effectLst/>
          <a:extLst>
            <a:ext uri="{909E8E84-426E-40DD-AFC4-6F175D3DCCD1}">
              <a14:hiddenFill xmlns:a14="http://schemas.microsoft.com/office/drawing/2010/main" xmlns="">
                <a:solidFill>
                  <a:srgbClr val="777777">
                    <a:alpha val="34117"/>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8000" b="1" smtClean="0">
                <a:solidFill>
                  <a:srgbClr val="FFFFFF"/>
                </a:solidFill>
              </a:rPr>
              <a:t>LUCES</a:t>
            </a:r>
            <a:endParaRPr lang="en-GB" altLang="es-ES" sz="800" smtClean="0">
              <a:solidFill>
                <a:srgbClr val="FFFFFF"/>
              </a:solidFill>
            </a:endParaRPr>
          </a:p>
        </p:txBody>
      </p:sp>
    </p:spTree>
    <p:extLst>
      <p:ext uri="{BB962C8B-B14F-4D97-AF65-F5344CB8AC3E}">
        <p14:creationId xmlns:p14="http://schemas.microsoft.com/office/powerpoint/2010/main" xmlns="" val="2169500438"/>
      </p:ext>
    </p:extLst>
  </p:cSld>
  <p:clrMapOvr>
    <a:masterClrMapping/>
  </p:clrMapOvr>
  <p:transition advTm="2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Oval 3"/>
          <p:cNvSpPr>
            <a:spLocks noChangeAspect="1" noChangeArrowheads="1"/>
          </p:cNvSpPr>
          <p:nvPr/>
        </p:nvSpPr>
        <p:spPr bwMode="auto">
          <a:xfrm>
            <a:off x="2025650" y="866775"/>
            <a:ext cx="5084763" cy="50863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8307" name="Rectangle 9"/>
          <p:cNvSpPr>
            <a:spLocks noChangeArrowheads="1"/>
          </p:cNvSpPr>
          <p:nvPr/>
        </p:nvSpPr>
        <p:spPr bwMode="auto">
          <a:xfrm>
            <a:off x="2043113" y="908050"/>
            <a:ext cx="5038725" cy="50387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8308" name="Oval 10"/>
          <p:cNvSpPr>
            <a:spLocks noChangeAspect="1" noChangeArrowheads="1"/>
          </p:cNvSpPr>
          <p:nvPr/>
        </p:nvSpPr>
        <p:spPr bwMode="auto">
          <a:xfrm>
            <a:off x="2573338" y="1436688"/>
            <a:ext cx="3979862" cy="3981450"/>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endParaRPr lang="en-GB" altLang="es-ES" sz="20800" b="1" smtClean="0">
              <a:solidFill>
                <a:srgbClr val="FFFFFF"/>
              </a:solidFill>
            </a:endParaRPr>
          </a:p>
        </p:txBody>
      </p:sp>
      <p:sp>
        <p:nvSpPr>
          <p:cNvPr id="98309" name="Oval 11"/>
          <p:cNvSpPr>
            <a:spLocks noChangeAspect="1" noChangeArrowheads="1"/>
          </p:cNvSpPr>
          <p:nvPr/>
        </p:nvSpPr>
        <p:spPr bwMode="auto">
          <a:xfrm>
            <a:off x="2311400" y="1174750"/>
            <a:ext cx="4503738" cy="4505325"/>
          </a:xfrm>
          <a:prstGeom prst="ellipse">
            <a:avLst/>
          </a:prstGeom>
          <a:noFill/>
          <a:ln w="1270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endParaRPr lang="en-GB" altLang="es-ES" smtClean="0">
              <a:solidFill>
                <a:srgbClr val="FFFFFF"/>
              </a:solidFill>
            </a:endParaRPr>
          </a:p>
        </p:txBody>
      </p:sp>
      <p:sp>
        <p:nvSpPr>
          <p:cNvPr id="98310" name="Rectangle 5"/>
          <p:cNvSpPr>
            <a:spLocks noChangeArrowheads="1"/>
          </p:cNvSpPr>
          <p:nvPr/>
        </p:nvSpPr>
        <p:spPr bwMode="auto">
          <a:xfrm>
            <a:off x="2025650" y="1803400"/>
            <a:ext cx="5056188" cy="3429000"/>
          </a:xfrm>
          <a:prstGeom prst="rect">
            <a:avLst/>
          </a:prstGeom>
          <a:noFill/>
          <a:ln>
            <a:noFill/>
          </a:ln>
          <a:effectLst/>
          <a:extLst>
            <a:ext uri="{909E8E84-426E-40DD-AFC4-6F175D3DCCD1}">
              <a14:hiddenFill xmlns:a14="http://schemas.microsoft.com/office/drawing/2010/main" xmlns="">
                <a:solidFill>
                  <a:srgbClr val="777777">
                    <a:alpha val="34117"/>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8000" b="1" smtClean="0">
                <a:solidFill>
                  <a:srgbClr val="FFFFFF"/>
                </a:solidFill>
              </a:rPr>
              <a:t>ACCIÓN</a:t>
            </a:r>
            <a:endParaRPr lang="en-GB" altLang="es-ES" sz="800" smtClean="0">
              <a:solidFill>
                <a:srgbClr val="FFFFFF"/>
              </a:solidFill>
            </a:endParaRPr>
          </a:p>
        </p:txBody>
      </p:sp>
    </p:spTree>
    <p:extLst>
      <p:ext uri="{BB962C8B-B14F-4D97-AF65-F5344CB8AC3E}">
        <p14:creationId xmlns:p14="http://schemas.microsoft.com/office/powerpoint/2010/main" xmlns="" val="631425753"/>
      </p:ext>
    </p:extLst>
  </p:cSld>
  <p:clrMapOvr>
    <a:masterClrMapping/>
  </p:clrMapOvr>
  <p:transition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099"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00"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01"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02"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03"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xmlns="">
                <a:solidFill>
                  <a:schemeClr val="tx1"/>
                </a:solidFill>
              </a14:hiddenFill>
            </a:ext>
          </a:extLst>
        </p:spPr>
        <p:txBody>
          <a:bodyPr/>
          <a:lstStyle/>
          <a:p>
            <a:pPr eaLnBrk="1" hangingPunct="1"/>
            <a:r>
              <a:rPr lang="en-GB" altLang="es-ES" sz="5400" dirty="0" smtClean="0">
                <a:solidFill>
                  <a:schemeClr val="bg1"/>
                </a:solidFill>
                <a:latin typeface="Arial" charset="0"/>
              </a:rPr>
              <a:t>¿</a:t>
            </a:r>
            <a:r>
              <a:rPr lang="en-GB" altLang="es-ES" sz="5400" dirty="0" err="1" smtClean="0">
                <a:solidFill>
                  <a:schemeClr val="bg1"/>
                </a:solidFill>
                <a:latin typeface="Arial" charset="0"/>
              </a:rPr>
              <a:t>Cómo</a:t>
            </a:r>
            <a:r>
              <a:rPr lang="en-GB" altLang="es-ES" sz="5400" dirty="0" smtClean="0">
                <a:solidFill>
                  <a:schemeClr val="bg1"/>
                </a:solidFill>
                <a:latin typeface="Arial" charset="0"/>
              </a:rPr>
              <a:t> se llama  </a:t>
            </a:r>
            <a:r>
              <a:rPr lang="es-ES" altLang="es-ES" sz="5400" dirty="0">
                <a:solidFill>
                  <a:schemeClr val="bg1"/>
                </a:solidFill>
                <a:latin typeface="Arial" charset="0"/>
              </a:rPr>
              <a:t>e</a:t>
            </a:r>
            <a:r>
              <a:rPr lang="es-ES" altLang="es-ES" sz="5400" dirty="0" smtClean="0">
                <a:solidFill>
                  <a:schemeClr val="bg1"/>
                </a:solidFill>
                <a:latin typeface="Arial" charset="0"/>
              </a:rPr>
              <a:t>l padre de mi padre</a:t>
            </a:r>
            <a:r>
              <a:rPr lang="en-GB" altLang="es-ES" sz="5400" dirty="0" smtClean="0">
                <a:solidFill>
                  <a:schemeClr val="bg1"/>
                </a:solidFill>
                <a:latin typeface="Arial" charset="0"/>
              </a:rPr>
              <a:t>?</a:t>
            </a:r>
            <a:endParaRPr lang="en-US" altLang="es-ES" sz="5400" dirty="0" smtClean="0">
              <a:solidFill>
                <a:schemeClr val="bg1"/>
              </a:solidFill>
              <a:latin typeface="Arial" charset="0"/>
            </a:endParaRPr>
          </a:p>
        </p:txBody>
      </p:sp>
      <p:sp>
        <p:nvSpPr>
          <p:cNvPr id="6152"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smtClean="0">
                <a:solidFill>
                  <a:schemeClr val="bg1"/>
                </a:solidFill>
                <a:latin typeface="Arial" charset="0"/>
              </a:rPr>
              <a:t>padre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madre</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abuelo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smtClean="0">
                <a:solidFill>
                  <a:schemeClr val="bg1"/>
                </a:solidFill>
                <a:latin typeface="Arial" charset="0"/>
              </a:rPr>
              <a:t>primo</a:t>
            </a:r>
            <a:endParaRPr lang="en-US" altLang="es-ES" sz="5400" dirty="0" smtClean="0">
              <a:solidFill>
                <a:schemeClr val="bg1"/>
              </a:solidFill>
              <a:latin typeface="Arial" charset="0"/>
            </a:endParaRPr>
          </a:p>
        </p:txBody>
      </p:sp>
      <p:sp>
        <p:nvSpPr>
          <p:cNvPr id="4105"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06"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07"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08"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09"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0"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1"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2"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3"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4"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4115"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4116"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xmlns="" val="686216114"/>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 calcmode="lin" valueType="num">
                                      <p:cBhvr>
                                        <p:cTn id="7" dur="500" fill="hold"/>
                                        <p:tgtEl>
                                          <p:spTgt spid="615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615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6152">
                                            <p:txEl>
                                              <p:pRg st="1" end="1"/>
                                            </p:txEl>
                                          </p:spTgt>
                                        </p:tgtEl>
                                        <p:attrNameLst>
                                          <p:attrName>style.visibility</p:attrName>
                                        </p:attrNameLst>
                                      </p:cBhvr>
                                      <p:to>
                                        <p:strVal val="visible"/>
                                      </p:to>
                                    </p:set>
                                    <p:anim calcmode="lin" valueType="num">
                                      <p:cBhvr>
                                        <p:cTn id="13" dur="500" fill="hold"/>
                                        <p:tgtEl>
                                          <p:spTgt spid="615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615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152">
                                            <p:txEl>
                                              <p:pRg st="2" end="2"/>
                                            </p:txEl>
                                          </p:spTgt>
                                        </p:tgtEl>
                                        <p:attrNameLst>
                                          <p:attrName>style.visibility</p:attrName>
                                        </p:attrNameLst>
                                      </p:cBhvr>
                                      <p:to>
                                        <p:strVal val="visible"/>
                                      </p:to>
                                    </p:set>
                                    <p:anim calcmode="lin" valueType="num">
                                      <p:cBhvr>
                                        <p:cTn id="19" dur="500" fill="hold"/>
                                        <p:tgtEl>
                                          <p:spTgt spid="615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615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6152">
                                            <p:txEl>
                                              <p:pRg st="3" end="3"/>
                                            </p:txEl>
                                          </p:spTgt>
                                        </p:tgtEl>
                                        <p:attrNameLst>
                                          <p:attrName>style.visibility</p:attrName>
                                        </p:attrNameLst>
                                      </p:cBhvr>
                                      <p:to>
                                        <p:strVal val="visible"/>
                                      </p:to>
                                    </p:set>
                                    <p:anim calcmode="lin" valueType="num">
                                      <p:cBhvr>
                                        <p:cTn id="25" dur="500" fill="hold"/>
                                        <p:tgtEl>
                                          <p:spTgt spid="615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615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49275"/>
            <a:ext cx="8229600" cy="5199063"/>
          </a:xfrm>
        </p:spPr>
        <p:txBody>
          <a:bodyPr/>
          <a:lstStyle/>
          <a:p>
            <a:pPr eaLnBrk="1" hangingPunct="1"/>
            <a:r>
              <a:rPr lang="es-ES" altLang="es-ES" sz="8000" dirty="0" smtClean="0"/>
              <a:t>¿Cómo te llevas con </a:t>
            </a:r>
            <a:r>
              <a:rPr lang="es-ES" altLang="es-ES" sz="8000" dirty="0"/>
              <a:t>tu familia? </a:t>
            </a:r>
          </a:p>
        </p:txBody>
      </p:sp>
    </p:spTree>
    <p:extLst>
      <p:ext uri="{BB962C8B-B14F-4D97-AF65-F5344CB8AC3E}">
        <p14:creationId xmlns:p14="http://schemas.microsoft.com/office/powerpoint/2010/main" xmlns="" val="3655462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a:xfrm>
            <a:off x="395288" y="404813"/>
            <a:ext cx="8353425" cy="6119812"/>
          </a:xfrm>
        </p:spPr>
        <p:txBody>
          <a:bodyPr/>
          <a:lstStyle/>
          <a:p>
            <a:pPr eaLnBrk="1" hangingPunct="1"/>
            <a:endParaRPr lang="en-GB" altLang="es-ES" smtClean="0"/>
          </a:p>
        </p:txBody>
      </p:sp>
      <p:sp>
        <p:nvSpPr>
          <p:cNvPr id="4" name="Rounded Rectangle 3"/>
          <p:cNvSpPr/>
          <p:nvPr/>
        </p:nvSpPr>
        <p:spPr>
          <a:xfrm>
            <a:off x="323850" y="314325"/>
            <a:ext cx="8569325" cy="6354763"/>
          </a:xfrm>
          <a:prstGeom prst="roundRect">
            <a:avLst/>
          </a:prstGeom>
          <a:ln w="127000">
            <a:solidFill>
              <a:schemeClr val="tx2"/>
            </a:solidFill>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a:solidFill>
                <a:prstClr val="black"/>
              </a:solidFill>
            </a:endParaRPr>
          </a:p>
        </p:txBody>
      </p:sp>
      <p:sp>
        <p:nvSpPr>
          <p:cNvPr id="100356" name="TextBox 4"/>
          <p:cNvSpPr txBox="1">
            <a:spLocks noChangeArrowheads="1"/>
          </p:cNvSpPr>
          <p:nvPr/>
        </p:nvSpPr>
        <p:spPr bwMode="auto">
          <a:xfrm>
            <a:off x="665163" y="774700"/>
            <a:ext cx="7885112" cy="433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GB" altLang="es-ES" sz="13800" b="1" smtClean="0">
                <a:solidFill>
                  <a:srgbClr val="0070C0"/>
                </a:solidFill>
                <a:latin typeface="Arial Rounded MT Bold" pitchFamily="34" charset="0"/>
              </a:rPr>
              <a:t>Vamos a</a:t>
            </a:r>
            <a:r>
              <a:rPr lang="en-GB" altLang="es-ES" sz="13800" b="1" smtClean="0">
                <a:solidFill>
                  <a:srgbClr val="000000"/>
                </a:solidFill>
                <a:latin typeface="Arial Rounded MT Bold" pitchFamily="34" charset="0"/>
              </a:rPr>
              <a:t> </a:t>
            </a:r>
            <a:r>
              <a:rPr lang="en-GB" altLang="es-ES" sz="13800" b="1" smtClean="0">
                <a:solidFill>
                  <a:srgbClr val="FF0000"/>
                </a:solidFill>
                <a:latin typeface="Arial Rounded MT Bold" pitchFamily="34" charset="0"/>
              </a:rPr>
              <a:t>evaluar</a:t>
            </a:r>
            <a:r>
              <a:rPr lang="en-GB" altLang="es-ES" sz="9600" b="1" smtClean="0">
                <a:solidFill>
                  <a:srgbClr val="FF0000"/>
                </a:solidFill>
                <a:latin typeface="Arial Rounded MT Bold" pitchFamily="34" charset="0"/>
              </a:rPr>
              <a:t>…</a:t>
            </a:r>
          </a:p>
        </p:txBody>
      </p:sp>
      <p:pic>
        <p:nvPicPr>
          <p:cNvPr id="100357"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163" y="4724400"/>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6504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ctrTitle"/>
          </p:nvPr>
        </p:nvSpPr>
        <p:spPr>
          <a:xfrm>
            <a:off x="395288" y="404813"/>
            <a:ext cx="8353425" cy="6119812"/>
          </a:xfrm>
        </p:spPr>
        <p:txBody>
          <a:bodyPr/>
          <a:lstStyle/>
          <a:p>
            <a:pPr eaLnBrk="1" hangingPunct="1"/>
            <a:r>
              <a:rPr lang="en-GB" altLang="es-ES" sz="9600" smtClean="0">
                <a:latin typeface="Berlin Sans FB Demi" pitchFamily="34" charset="0"/>
              </a:rPr>
              <a:t>Punto fuerte</a:t>
            </a:r>
          </a:p>
        </p:txBody>
      </p:sp>
      <p:sp>
        <p:nvSpPr>
          <p:cNvPr id="3" name="Oval 2"/>
          <p:cNvSpPr/>
          <p:nvPr/>
        </p:nvSpPr>
        <p:spPr>
          <a:xfrm>
            <a:off x="323850" y="115888"/>
            <a:ext cx="8496300" cy="6481762"/>
          </a:xfrm>
          <a:prstGeom prst="ellipse">
            <a:avLst/>
          </a:prstGeom>
          <a:noFill/>
          <a:ln w="1905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10596"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113" y="4076700"/>
            <a:ext cx="2881312"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7" name="TextBox 1"/>
          <p:cNvSpPr txBox="1">
            <a:spLocks noChangeArrowheads="1"/>
          </p:cNvSpPr>
          <p:nvPr/>
        </p:nvSpPr>
        <p:spPr bwMode="auto">
          <a:xfrm>
            <a:off x="395288" y="6154738"/>
            <a:ext cx="33528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Comunicación</a:t>
            </a:r>
          </a:p>
        </p:txBody>
      </p:sp>
      <p:sp>
        <p:nvSpPr>
          <p:cNvPr id="110598" name="TextBox 5"/>
          <p:cNvSpPr txBox="1">
            <a:spLocks noChangeArrowheads="1"/>
          </p:cNvSpPr>
          <p:nvPr/>
        </p:nvSpPr>
        <p:spPr bwMode="auto">
          <a:xfrm>
            <a:off x="5940425" y="6226175"/>
            <a:ext cx="29575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Organización</a:t>
            </a:r>
          </a:p>
        </p:txBody>
      </p:sp>
      <p:sp>
        <p:nvSpPr>
          <p:cNvPr id="110599" name="TextBox 6"/>
          <p:cNvSpPr txBox="1">
            <a:spLocks noChangeArrowheads="1"/>
          </p:cNvSpPr>
          <p:nvPr/>
        </p:nvSpPr>
        <p:spPr bwMode="auto">
          <a:xfrm>
            <a:off x="6538913" y="176213"/>
            <a:ext cx="22828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Creatividad</a:t>
            </a:r>
          </a:p>
        </p:txBody>
      </p:sp>
      <p:sp>
        <p:nvSpPr>
          <p:cNvPr id="110600" name="TextBox 7"/>
          <p:cNvSpPr txBox="1">
            <a:spLocks noChangeArrowheads="1"/>
          </p:cNvSpPr>
          <p:nvPr/>
        </p:nvSpPr>
        <p:spPr bwMode="auto">
          <a:xfrm>
            <a:off x="179388" y="255588"/>
            <a:ext cx="4133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Volumen: Alto y Claro</a:t>
            </a:r>
          </a:p>
        </p:txBody>
      </p:sp>
      <p:sp>
        <p:nvSpPr>
          <p:cNvPr id="110601" name="TextBox 8"/>
          <p:cNvSpPr txBox="1">
            <a:spLocks noChangeArrowheads="1"/>
          </p:cNvSpPr>
          <p:nvPr/>
        </p:nvSpPr>
        <p:spPr bwMode="auto">
          <a:xfrm>
            <a:off x="6538913" y="5586413"/>
            <a:ext cx="24860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Dramatización</a:t>
            </a:r>
          </a:p>
        </p:txBody>
      </p:sp>
      <p:sp>
        <p:nvSpPr>
          <p:cNvPr id="110602" name="TextBox 9"/>
          <p:cNvSpPr txBox="1">
            <a:spLocks noChangeArrowheads="1"/>
          </p:cNvSpPr>
          <p:nvPr/>
        </p:nvSpPr>
        <p:spPr bwMode="auto">
          <a:xfrm>
            <a:off x="6640513" y="862013"/>
            <a:ext cx="22828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Originalidad</a:t>
            </a:r>
          </a:p>
        </p:txBody>
      </p:sp>
      <p:sp>
        <p:nvSpPr>
          <p:cNvPr id="110603" name="TextBox 1"/>
          <p:cNvSpPr txBox="1">
            <a:spLocks noChangeArrowheads="1"/>
          </p:cNvSpPr>
          <p:nvPr/>
        </p:nvSpPr>
        <p:spPr bwMode="auto">
          <a:xfrm>
            <a:off x="323850" y="5451475"/>
            <a:ext cx="33528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Pronunciación</a:t>
            </a:r>
          </a:p>
        </p:txBody>
      </p:sp>
      <p:sp>
        <p:nvSpPr>
          <p:cNvPr id="110604" name="TextBox 1"/>
          <p:cNvSpPr txBox="1">
            <a:spLocks noChangeArrowheads="1"/>
          </p:cNvSpPr>
          <p:nvPr/>
        </p:nvSpPr>
        <p:spPr bwMode="auto">
          <a:xfrm>
            <a:off x="179388" y="4889500"/>
            <a:ext cx="33528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Concentración</a:t>
            </a:r>
          </a:p>
        </p:txBody>
      </p:sp>
      <p:sp>
        <p:nvSpPr>
          <p:cNvPr id="110605" name="TextBox 1"/>
          <p:cNvSpPr txBox="1">
            <a:spLocks noChangeArrowheads="1"/>
          </p:cNvSpPr>
          <p:nvPr/>
        </p:nvSpPr>
        <p:spPr bwMode="auto">
          <a:xfrm>
            <a:off x="465138" y="4191000"/>
            <a:ext cx="33528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Los disfraces</a:t>
            </a:r>
          </a:p>
        </p:txBody>
      </p:sp>
      <p:sp>
        <p:nvSpPr>
          <p:cNvPr id="110606" name="TextBox 1"/>
          <p:cNvSpPr txBox="1">
            <a:spLocks noChangeArrowheads="1"/>
          </p:cNvSpPr>
          <p:nvPr/>
        </p:nvSpPr>
        <p:spPr bwMode="auto">
          <a:xfrm>
            <a:off x="5570538" y="4740275"/>
            <a:ext cx="33528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La memoria</a:t>
            </a:r>
          </a:p>
        </p:txBody>
      </p:sp>
    </p:spTree>
    <p:extLst>
      <p:ext uri="{BB962C8B-B14F-4D97-AF65-F5344CB8AC3E}">
        <p14:creationId xmlns:p14="http://schemas.microsoft.com/office/powerpoint/2010/main" xmlns="" val="112936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ctrTitle"/>
          </p:nvPr>
        </p:nvSpPr>
        <p:spPr>
          <a:xfrm>
            <a:off x="395288" y="404813"/>
            <a:ext cx="8353425" cy="6119812"/>
          </a:xfrm>
        </p:spPr>
        <p:txBody>
          <a:bodyPr/>
          <a:lstStyle/>
          <a:p>
            <a:pPr eaLnBrk="1" hangingPunct="1"/>
            <a:r>
              <a:rPr lang="en-GB" altLang="es-ES" sz="8700" smtClean="0">
                <a:latin typeface="Berlin Sans FB Demi" pitchFamily="34" charset="0"/>
              </a:rPr>
              <a:t>Punto a mejorar</a:t>
            </a:r>
          </a:p>
        </p:txBody>
      </p:sp>
      <p:sp>
        <p:nvSpPr>
          <p:cNvPr id="3" name="Oval 2"/>
          <p:cNvSpPr/>
          <p:nvPr/>
        </p:nvSpPr>
        <p:spPr>
          <a:xfrm>
            <a:off x="323850" y="115888"/>
            <a:ext cx="8496300" cy="6481762"/>
          </a:xfrm>
          <a:prstGeom prst="ellipse">
            <a:avLst/>
          </a:prstGeom>
          <a:noFill/>
          <a:ln w="1905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11620"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9488" y="4149725"/>
            <a:ext cx="2143125" cy="214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21" name="TextBox 4"/>
          <p:cNvSpPr txBox="1">
            <a:spLocks noChangeArrowheads="1"/>
          </p:cNvSpPr>
          <p:nvPr/>
        </p:nvSpPr>
        <p:spPr bwMode="auto">
          <a:xfrm>
            <a:off x="179388" y="255588"/>
            <a:ext cx="413385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Volumen: </a:t>
            </a:r>
          </a:p>
          <a:p>
            <a:pPr eaLnBrk="1" fontAlgn="base" hangingPunct="1">
              <a:spcBef>
                <a:spcPct val="0"/>
              </a:spcBef>
              <a:spcAft>
                <a:spcPct val="0"/>
              </a:spcAft>
            </a:pPr>
            <a:r>
              <a:rPr lang="en-GB" altLang="es-ES" smtClean="0">
                <a:solidFill>
                  <a:prstClr val="black"/>
                </a:solidFill>
              </a:rPr>
              <a:t>No muy alto  </a:t>
            </a:r>
          </a:p>
          <a:p>
            <a:pPr eaLnBrk="1" fontAlgn="base" hangingPunct="1">
              <a:spcBef>
                <a:spcPct val="0"/>
              </a:spcBef>
              <a:spcAft>
                <a:spcPct val="0"/>
              </a:spcAft>
            </a:pPr>
            <a:r>
              <a:rPr lang="en-GB" altLang="es-ES" smtClean="0">
                <a:solidFill>
                  <a:prstClr val="black"/>
                </a:solidFill>
              </a:rPr>
              <a:t>No muy claro</a:t>
            </a:r>
          </a:p>
        </p:txBody>
      </p:sp>
      <p:sp>
        <p:nvSpPr>
          <p:cNvPr id="111622" name="TextBox 5"/>
          <p:cNvSpPr txBox="1">
            <a:spLocks noChangeArrowheads="1"/>
          </p:cNvSpPr>
          <p:nvPr/>
        </p:nvSpPr>
        <p:spPr bwMode="auto">
          <a:xfrm>
            <a:off x="6538913" y="176213"/>
            <a:ext cx="22828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Creatividad</a:t>
            </a:r>
          </a:p>
        </p:txBody>
      </p:sp>
      <p:sp>
        <p:nvSpPr>
          <p:cNvPr id="111623" name="TextBox 6"/>
          <p:cNvSpPr txBox="1">
            <a:spLocks noChangeArrowheads="1"/>
          </p:cNvSpPr>
          <p:nvPr/>
        </p:nvSpPr>
        <p:spPr bwMode="auto">
          <a:xfrm>
            <a:off x="6640513" y="862013"/>
            <a:ext cx="22828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Originalidad</a:t>
            </a:r>
          </a:p>
        </p:txBody>
      </p:sp>
      <p:sp>
        <p:nvSpPr>
          <p:cNvPr id="111624" name="TextBox 7"/>
          <p:cNvSpPr txBox="1">
            <a:spLocks noChangeArrowheads="1"/>
          </p:cNvSpPr>
          <p:nvPr/>
        </p:nvSpPr>
        <p:spPr bwMode="auto">
          <a:xfrm>
            <a:off x="6538913" y="5586413"/>
            <a:ext cx="24860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Dramatización</a:t>
            </a:r>
          </a:p>
        </p:txBody>
      </p:sp>
      <p:sp>
        <p:nvSpPr>
          <p:cNvPr id="111625" name="TextBox 8"/>
          <p:cNvSpPr txBox="1">
            <a:spLocks noChangeArrowheads="1"/>
          </p:cNvSpPr>
          <p:nvPr/>
        </p:nvSpPr>
        <p:spPr bwMode="auto">
          <a:xfrm>
            <a:off x="5940425" y="6226175"/>
            <a:ext cx="29575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Organización</a:t>
            </a:r>
          </a:p>
        </p:txBody>
      </p:sp>
      <p:sp>
        <p:nvSpPr>
          <p:cNvPr id="111626" name="TextBox 9"/>
          <p:cNvSpPr txBox="1">
            <a:spLocks noChangeArrowheads="1"/>
          </p:cNvSpPr>
          <p:nvPr/>
        </p:nvSpPr>
        <p:spPr bwMode="auto">
          <a:xfrm>
            <a:off x="395288" y="6154738"/>
            <a:ext cx="33528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Comunicación</a:t>
            </a:r>
          </a:p>
        </p:txBody>
      </p:sp>
      <p:sp>
        <p:nvSpPr>
          <p:cNvPr id="111627" name="TextBox 1"/>
          <p:cNvSpPr txBox="1">
            <a:spLocks noChangeArrowheads="1"/>
          </p:cNvSpPr>
          <p:nvPr/>
        </p:nvSpPr>
        <p:spPr bwMode="auto">
          <a:xfrm>
            <a:off x="179388" y="5675313"/>
            <a:ext cx="33528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Concentración</a:t>
            </a:r>
          </a:p>
        </p:txBody>
      </p:sp>
      <p:sp>
        <p:nvSpPr>
          <p:cNvPr id="111628" name="TextBox 1"/>
          <p:cNvSpPr txBox="1">
            <a:spLocks noChangeArrowheads="1"/>
          </p:cNvSpPr>
          <p:nvPr/>
        </p:nvSpPr>
        <p:spPr bwMode="auto">
          <a:xfrm>
            <a:off x="166688" y="4999038"/>
            <a:ext cx="33528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Pronunciación</a:t>
            </a:r>
          </a:p>
        </p:txBody>
      </p:sp>
      <p:sp>
        <p:nvSpPr>
          <p:cNvPr id="111629" name="TextBox 1"/>
          <p:cNvSpPr txBox="1">
            <a:spLocks noChangeArrowheads="1"/>
          </p:cNvSpPr>
          <p:nvPr/>
        </p:nvSpPr>
        <p:spPr bwMode="auto">
          <a:xfrm>
            <a:off x="5570538" y="4740275"/>
            <a:ext cx="33528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La memoria</a:t>
            </a:r>
          </a:p>
        </p:txBody>
      </p:sp>
      <p:sp>
        <p:nvSpPr>
          <p:cNvPr id="111630" name="TextBox 1"/>
          <p:cNvSpPr txBox="1">
            <a:spLocks noChangeArrowheads="1"/>
          </p:cNvSpPr>
          <p:nvPr/>
        </p:nvSpPr>
        <p:spPr bwMode="auto">
          <a:xfrm>
            <a:off x="465138" y="4191000"/>
            <a:ext cx="33528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Los disfraces</a:t>
            </a:r>
          </a:p>
        </p:txBody>
      </p:sp>
      <p:sp>
        <p:nvSpPr>
          <p:cNvPr id="111631" name="TextBox 1"/>
          <p:cNvSpPr txBox="1">
            <a:spLocks noChangeArrowheads="1"/>
          </p:cNvSpPr>
          <p:nvPr/>
        </p:nvSpPr>
        <p:spPr bwMode="auto">
          <a:xfrm>
            <a:off x="5246688" y="4138613"/>
            <a:ext cx="33528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Sentido del humor</a:t>
            </a:r>
          </a:p>
        </p:txBody>
      </p:sp>
      <p:sp>
        <p:nvSpPr>
          <p:cNvPr id="111632" name="TextBox 1"/>
          <p:cNvSpPr txBox="1">
            <a:spLocks noChangeArrowheads="1"/>
          </p:cNvSpPr>
          <p:nvPr/>
        </p:nvSpPr>
        <p:spPr bwMode="auto">
          <a:xfrm>
            <a:off x="5122863" y="1973263"/>
            <a:ext cx="335280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fontAlgn="base" hangingPunct="1">
              <a:spcBef>
                <a:spcPct val="0"/>
              </a:spcBef>
              <a:spcAft>
                <a:spcPct val="0"/>
              </a:spcAft>
            </a:pPr>
            <a:r>
              <a:rPr lang="en-GB" altLang="es-ES" smtClean="0">
                <a:solidFill>
                  <a:prstClr val="black"/>
                </a:solidFill>
              </a:rPr>
              <a:t>Participación</a:t>
            </a:r>
          </a:p>
        </p:txBody>
      </p:sp>
    </p:spTree>
    <p:extLst>
      <p:ext uri="{BB962C8B-B14F-4D97-AF65-F5344CB8AC3E}">
        <p14:creationId xmlns:p14="http://schemas.microsoft.com/office/powerpoint/2010/main" xmlns="" val="3801082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2300288" y="1095375"/>
            <a:ext cx="304762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GB" altLang="es-ES" sz="3600" dirty="0">
                <a:latin typeface="Century Gothic" pitchFamily="34" charset="0"/>
              </a:rPr>
              <a:t>HOY </a:t>
            </a:r>
            <a:r>
              <a:rPr lang="en-GB" altLang="es-ES" sz="3600" dirty="0" smtClean="0">
                <a:latin typeface="Century Gothic" pitchFamily="34" charset="0"/>
              </a:rPr>
              <a:t>HEMOS:</a:t>
            </a:r>
            <a:endParaRPr lang="en-GB" altLang="es-ES" sz="3600" dirty="0">
              <a:latin typeface="Century Gothic" pitchFamily="34" charset="0"/>
            </a:endParaRPr>
          </a:p>
        </p:txBody>
      </p:sp>
      <p:sp>
        <p:nvSpPr>
          <p:cNvPr id="24581" name="Text Box 5"/>
          <p:cNvSpPr txBox="1">
            <a:spLocks noChangeArrowheads="1"/>
          </p:cNvSpPr>
          <p:nvPr/>
        </p:nvSpPr>
        <p:spPr bwMode="auto">
          <a:xfrm>
            <a:off x="827088" y="2193925"/>
            <a:ext cx="708719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marL="457200" indent="-457200">
              <a:buFont typeface="Wingdings" pitchFamily="2" charset="2"/>
              <a:buChar char="q"/>
              <a:defRPr/>
            </a:pPr>
            <a:r>
              <a:rPr lang="es-ES_tradnl" sz="2800" b="1" dirty="0" smtClean="0">
                <a:latin typeface="Century Gothic" pitchFamily="34" charset="0"/>
              </a:rPr>
              <a:t>Usado el vocabulario para la familia.</a:t>
            </a:r>
            <a:endParaRPr lang="es-ES_tradnl" sz="2800" b="1" dirty="0">
              <a:latin typeface="Century Gothic" pitchFamily="34" charset="0"/>
            </a:endParaRPr>
          </a:p>
        </p:txBody>
      </p:sp>
      <p:sp>
        <p:nvSpPr>
          <p:cNvPr id="24583" name="Text Box 7"/>
          <p:cNvSpPr txBox="1">
            <a:spLocks noChangeArrowheads="1"/>
          </p:cNvSpPr>
          <p:nvPr/>
        </p:nvSpPr>
        <p:spPr bwMode="auto">
          <a:xfrm>
            <a:off x="827088" y="2852738"/>
            <a:ext cx="785182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buFont typeface="Wingdings" pitchFamily="2" charset="2"/>
              <a:buChar char="q"/>
            </a:pPr>
            <a:r>
              <a:rPr lang="en-GB" altLang="es-ES" b="1" dirty="0" err="1" smtClean="0">
                <a:latin typeface="Century Gothic" pitchFamily="34" charset="0"/>
              </a:rPr>
              <a:t>Hablado</a:t>
            </a:r>
            <a:r>
              <a:rPr lang="en-GB" altLang="es-ES" b="1" dirty="0" smtClean="0">
                <a:latin typeface="Century Gothic" pitchFamily="34" charset="0"/>
              </a:rPr>
              <a:t> </a:t>
            </a:r>
            <a:r>
              <a:rPr lang="en-GB" altLang="es-ES" b="1" dirty="0" err="1" smtClean="0">
                <a:latin typeface="Century Gothic" pitchFamily="34" charset="0"/>
              </a:rPr>
              <a:t>sobre</a:t>
            </a:r>
            <a:r>
              <a:rPr lang="en-GB" altLang="es-ES" b="1" dirty="0" smtClean="0">
                <a:latin typeface="Century Gothic" pitchFamily="34" charset="0"/>
              </a:rPr>
              <a:t> </a:t>
            </a:r>
            <a:r>
              <a:rPr lang="en-GB" altLang="es-ES" b="1" dirty="0" err="1" smtClean="0">
                <a:latin typeface="Century Gothic" pitchFamily="34" charset="0"/>
              </a:rPr>
              <a:t>tu</a:t>
            </a:r>
            <a:r>
              <a:rPr lang="en-GB" altLang="es-ES" b="1" dirty="0" smtClean="0">
                <a:latin typeface="Century Gothic" pitchFamily="34" charset="0"/>
              </a:rPr>
              <a:t> </a:t>
            </a:r>
            <a:r>
              <a:rPr lang="en-GB" altLang="es-ES" b="1" dirty="0" err="1" smtClean="0">
                <a:latin typeface="Century Gothic" pitchFamily="34" charset="0"/>
              </a:rPr>
              <a:t>relación</a:t>
            </a:r>
            <a:r>
              <a:rPr lang="en-GB" altLang="es-ES" b="1" dirty="0" smtClean="0">
                <a:latin typeface="Century Gothic" pitchFamily="34" charset="0"/>
              </a:rPr>
              <a:t> con </a:t>
            </a:r>
            <a:r>
              <a:rPr lang="en-GB" altLang="es-ES" b="1" dirty="0" err="1" smtClean="0">
                <a:latin typeface="Century Gothic" pitchFamily="34" charset="0"/>
              </a:rPr>
              <a:t>tu</a:t>
            </a:r>
            <a:r>
              <a:rPr lang="en-GB" altLang="es-ES" b="1" dirty="0" smtClean="0">
                <a:latin typeface="Century Gothic" pitchFamily="34" charset="0"/>
              </a:rPr>
              <a:t> </a:t>
            </a:r>
            <a:r>
              <a:rPr lang="en-GB" altLang="es-ES" b="1" dirty="0" err="1" smtClean="0">
                <a:latin typeface="Century Gothic" pitchFamily="34" charset="0"/>
              </a:rPr>
              <a:t>familia</a:t>
            </a:r>
            <a:r>
              <a:rPr lang="en-GB" altLang="es-ES" b="1" dirty="0" smtClean="0">
                <a:latin typeface="Century Gothic" pitchFamily="34" charset="0"/>
              </a:rPr>
              <a:t>. </a:t>
            </a:r>
            <a:endParaRPr lang="en-GB" altLang="es-ES" b="1" dirty="0">
              <a:latin typeface="Century Gothic" pitchFamily="34" charset="0"/>
            </a:endParaRPr>
          </a:p>
        </p:txBody>
      </p:sp>
    </p:spTree>
    <p:extLst>
      <p:ext uri="{BB962C8B-B14F-4D97-AF65-F5344CB8AC3E}">
        <p14:creationId xmlns:p14="http://schemas.microsoft.com/office/powerpoint/2010/main" xmlns="" val="1145056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p:cTn id="13" dur="500" fill="hold"/>
                                        <p:tgtEl>
                                          <p:spTgt spid="24581"/>
                                        </p:tgtEl>
                                        <p:attrNameLst>
                                          <p:attrName>ppt_w</p:attrName>
                                        </p:attrNameLst>
                                      </p:cBhvr>
                                      <p:tavLst>
                                        <p:tav tm="0">
                                          <p:val>
                                            <p:fltVal val="0"/>
                                          </p:val>
                                        </p:tav>
                                        <p:tav tm="100000">
                                          <p:val>
                                            <p:strVal val="#ppt_w"/>
                                          </p:val>
                                        </p:tav>
                                      </p:tavLst>
                                    </p:anim>
                                    <p:anim calcmode="lin" valueType="num">
                                      <p:cBhvr>
                                        <p:cTn id="14"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p:cTn id="19" dur="500" fill="hold"/>
                                        <p:tgtEl>
                                          <p:spTgt spid="24583"/>
                                        </p:tgtEl>
                                        <p:attrNameLst>
                                          <p:attrName>ppt_w</p:attrName>
                                        </p:attrNameLst>
                                      </p:cBhvr>
                                      <p:tavLst>
                                        <p:tav tm="0">
                                          <p:val>
                                            <p:fltVal val="0"/>
                                          </p:val>
                                        </p:tav>
                                        <p:tav tm="100000">
                                          <p:val>
                                            <p:strVal val="#ppt_w"/>
                                          </p:val>
                                        </p:tav>
                                      </p:tavLst>
                                    </p:anim>
                                    <p:anim calcmode="lin" valueType="num">
                                      <p:cBhvr>
                                        <p:cTn id="20" dur="500" fill="hold"/>
                                        <p:tgtEl>
                                          <p:spTgt spid="245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404664"/>
          <a:ext cx="9143999" cy="5931596"/>
        </p:xfrm>
        <a:graphic>
          <a:graphicData uri="http://schemas.openxmlformats.org/drawingml/2006/table">
            <a:tbl>
              <a:tblPr firstRow="1" bandRow="1">
                <a:tableStyleId>{5C22544A-7EE6-4342-B048-85BDC9FD1C3A}</a:tableStyleId>
              </a:tblPr>
              <a:tblGrid>
                <a:gridCol w="1416677"/>
                <a:gridCol w="1287888"/>
                <a:gridCol w="1352281"/>
                <a:gridCol w="1803042"/>
                <a:gridCol w="1545463"/>
                <a:gridCol w="1738648"/>
              </a:tblGrid>
              <a:tr h="1012474">
                <a:tc gridSpan="3">
                  <a:txBody>
                    <a:bodyPr/>
                    <a:lstStyle/>
                    <a:p>
                      <a:pPr algn="ctr"/>
                      <a:r>
                        <a:rPr lang="es-ES" sz="3200" dirty="0" smtClean="0">
                          <a:latin typeface="Andalus" panose="02020603050405020304" pitchFamily="18" charset="-78"/>
                          <a:cs typeface="Andalus" panose="02020603050405020304" pitchFamily="18" charset="-78"/>
                        </a:rPr>
                        <a:t>Descripción exterior/física</a:t>
                      </a:r>
                      <a:endParaRPr lang="th-TH" sz="3200" dirty="0">
                        <a:latin typeface="Andalus" panose="02020603050405020304" pitchFamily="18" charset="-78"/>
                      </a:endParaRPr>
                    </a:p>
                  </a:txBody>
                  <a:tcPr/>
                </a:tc>
                <a:tc hMerge="1">
                  <a:txBody>
                    <a:bodyPr/>
                    <a:lstStyle/>
                    <a:p>
                      <a:endParaRPr lang="th-TH"/>
                    </a:p>
                  </a:txBody>
                  <a:tcPr/>
                </a:tc>
                <a:tc hMerge="1">
                  <a:txBody>
                    <a:bodyPr/>
                    <a:lstStyle/>
                    <a:p>
                      <a:endParaRPr lang="th-TH"/>
                    </a:p>
                  </a:txBody>
                  <a:tcPr/>
                </a:tc>
                <a:tc gridSpan="3">
                  <a:txBody>
                    <a:bodyPr/>
                    <a:lstStyle/>
                    <a:p>
                      <a:pPr algn="ctr"/>
                      <a:r>
                        <a:rPr lang="es-ES" sz="3200" dirty="0" smtClean="0">
                          <a:latin typeface="Andalus" panose="02020603050405020304" pitchFamily="18" charset="-78"/>
                          <a:cs typeface="Andalus" panose="02020603050405020304" pitchFamily="18" charset="-78"/>
                        </a:rPr>
                        <a:t>Descripción </a:t>
                      </a:r>
                    </a:p>
                    <a:p>
                      <a:pPr algn="ctr"/>
                      <a:r>
                        <a:rPr lang="es-ES" sz="3200" dirty="0" smtClean="0">
                          <a:latin typeface="Andalus" panose="02020603050405020304" pitchFamily="18" charset="-78"/>
                          <a:cs typeface="Andalus" panose="02020603050405020304" pitchFamily="18" charset="-78"/>
                        </a:rPr>
                        <a:t>interior/carácter</a:t>
                      </a:r>
                      <a:endParaRPr lang="th-TH" sz="3200" dirty="0">
                        <a:latin typeface="Andalus" panose="02020603050405020304" pitchFamily="18" charset="-78"/>
                      </a:endParaRPr>
                    </a:p>
                  </a:txBody>
                  <a:tcPr/>
                </a:tc>
                <a:tc hMerge="1">
                  <a:txBody>
                    <a:bodyPr/>
                    <a:lstStyle/>
                    <a:p>
                      <a:endParaRPr lang="th-TH"/>
                    </a:p>
                  </a:txBody>
                  <a:tcPr/>
                </a:tc>
                <a:tc hMerge="1">
                  <a:txBody>
                    <a:bodyPr/>
                    <a:lstStyle/>
                    <a:p>
                      <a:endParaRPr lang="th-TH"/>
                    </a:p>
                  </a:txBody>
                  <a:tcPr/>
                </a:tc>
              </a:tr>
              <a:tr h="433917">
                <a:tc>
                  <a:txBody>
                    <a:bodyPr/>
                    <a:lstStyle/>
                    <a:p>
                      <a:pPr algn="ctr"/>
                      <a:r>
                        <a:rPr lang="es-ES" sz="2000" b="1" dirty="0" smtClean="0">
                          <a:latin typeface="Andalus" panose="02020603050405020304" pitchFamily="18" charset="-78"/>
                          <a:cs typeface="Andalus" panose="02020603050405020304" pitchFamily="18" charset="-78"/>
                        </a:rPr>
                        <a:t>alto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guapo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gordo</a:t>
                      </a:r>
                      <a:endParaRPr lang="th-TH" sz="2000" b="1" dirty="0">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alegre</a:t>
                      </a:r>
                      <a:endParaRPr lang="th-TH" sz="2000" b="1" dirty="0">
                        <a:solidFill>
                          <a:schemeClr val="tx1"/>
                        </a:solidFill>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valiente</a:t>
                      </a:r>
                      <a:endParaRPr lang="th-TH" sz="2000" b="1" dirty="0">
                        <a:solidFill>
                          <a:schemeClr val="tx1"/>
                        </a:solidFill>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nervioso</a:t>
                      </a:r>
                      <a:endParaRPr lang="th-TH" sz="2000" b="1" dirty="0">
                        <a:solidFill>
                          <a:schemeClr val="tx1"/>
                        </a:solidFill>
                        <a:latin typeface="Andalus" panose="02020603050405020304" pitchFamily="18" charset="-78"/>
                      </a:endParaRPr>
                    </a:p>
                  </a:txBody>
                  <a:tcPr/>
                </a:tc>
              </a:tr>
              <a:tr h="433917">
                <a:tc>
                  <a:txBody>
                    <a:bodyPr/>
                    <a:lstStyle/>
                    <a:p>
                      <a:pPr algn="ctr"/>
                      <a:r>
                        <a:rPr lang="es-ES" sz="2000" dirty="0" smtClean="0">
                          <a:latin typeface="Andalus" panose="02020603050405020304" pitchFamily="18" charset="-78"/>
                          <a:cs typeface="Andalus" panose="02020603050405020304" pitchFamily="18" charset="-78"/>
                        </a:rPr>
                        <a:t>bajo</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feo</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flaco</a:t>
                      </a:r>
                      <a:endParaRPr lang="th-TH" sz="2000" dirty="0">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triste</a:t>
                      </a:r>
                      <a:endParaRPr lang="th-TH" sz="2000" dirty="0">
                        <a:solidFill>
                          <a:schemeClr val="tx1"/>
                        </a:solidFill>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cobarde</a:t>
                      </a:r>
                      <a:endParaRPr lang="th-TH" sz="2000" dirty="0">
                        <a:solidFill>
                          <a:schemeClr val="tx1"/>
                        </a:solidFill>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tranquilo</a:t>
                      </a:r>
                      <a:endParaRPr lang="th-TH" sz="2000" dirty="0">
                        <a:solidFill>
                          <a:schemeClr val="tx1"/>
                        </a:solidFill>
                        <a:latin typeface="Andalus" panose="02020603050405020304" pitchFamily="18" charset="-78"/>
                      </a:endParaRPr>
                    </a:p>
                  </a:txBody>
                  <a:tcPr/>
                </a:tc>
              </a:tr>
              <a:tr h="705528">
                <a:tc>
                  <a:txBody>
                    <a:bodyPr/>
                    <a:lstStyle/>
                    <a:p>
                      <a:pPr algn="ctr"/>
                      <a:r>
                        <a:rPr lang="es-ES" sz="2000" b="1" dirty="0" smtClean="0">
                          <a:latin typeface="Andalus" panose="02020603050405020304" pitchFamily="18" charset="-78"/>
                          <a:cs typeface="Andalus" panose="02020603050405020304" pitchFamily="18" charset="-78"/>
                        </a:rPr>
                        <a:t>pequeño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mayor</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calvo</a:t>
                      </a:r>
                      <a:endParaRPr lang="th-TH" sz="2000" b="1" dirty="0">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generoso</a:t>
                      </a:r>
                      <a:endParaRPr lang="th-TH" sz="2000" b="1" dirty="0">
                        <a:solidFill>
                          <a:schemeClr val="tx1"/>
                        </a:solidFill>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inteligente</a:t>
                      </a:r>
                      <a:endParaRPr lang="th-TH" sz="2000" b="1" dirty="0">
                        <a:solidFill>
                          <a:schemeClr val="tx1"/>
                        </a:solidFill>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listo</a:t>
                      </a:r>
                      <a:r>
                        <a:rPr lang="es-ES" sz="2000" b="1" baseline="0" dirty="0" smtClean="0">
                          <a:solidFill>
                            <a:schemeClr val="tx1"/>
                          </a:solidFill>
                          <a:latin typeface="Andalus" panose="02020603050405020304" pitchFamily="18" charset="-78"/>
                          <a:cs typeface="Andalus" panose="02020603050405020304" pitchFamily="18" charset="-78"/>
                        </a:rPr>
                        <a:t> </a:t>
                      </a:r>
                      <a:endParaRPr lang="th-TH" sz="2000" b="1" dirty="0">
                        <a:solidFill>
                          <a:schemeClr val="tx1"/>
                        </a:solidFill>
                        <a:latin typeface="Andalus" panose="02020603050405020304" pitchFamily="18" charset="-78"/>
                      </a:endParaRPr>
                    </a:p>
                  </a:txBody>
                  <a:tcPr/>
                </a:tc>
              </a:tr>
              <a:tr h="781051">
                <a:tc>
                  <a:txBody>
                    <a:bodyPr/>
                    <a:lstStyle/>
                    <a:p>
                      <a:pPr algn="ctr"/>
                      <a:r>
                        <a:rPr lang="es-ES" sz="2000" dirty="0" smtClean="0">
                          <a:latin typeface="Andalus" panose="02020603050405020304" pitchFamily="18" charset="-78"/>
                          <a:cs typeface="Andalus" panose="02020603050405020304" pitchFamily="18" charset="-78"/>
                        </a:rPr>
                        <a:t>grande</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joven</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peludo</a:t>
                      </a:r>
                      <a:endParaRPr lang="th-TH" sz="2000" dirty="0">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tacaño/</a:t>
                      </a:r>
                    </a:p>
                    <a:p>
                      <a:pPr algn="ctr"/>
                      <a:r>
                        <a:rPr lang="es-ES" sz="2000" dirty="0" smtClean="0">
                          <a:solidFill>
                            <a:schemeClr val="tx1"/>
                          </a:solidFill>
                          <a:latin typeface="Andalus" panose="02020603050405020304" pitchFamily="18" charset="-78"/>
                          <a:cs typeface="Andalus" panose="02020603050405020304" pitchFamily="18" charset="-78"/>
                        </a:rPr>
                        <a:t>egoísta</a:t>
                      </a:r>
                      <a:endParaRPr lang="th-TH" sz="2000" dirty="0">
                        <a:solidFill>
                          <a:schemeClr val="tx1"/>
                        </a:solidFill>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tonto</a:t>
                      </a:r>
                      <a:endParaRPr lang="th-TH" sz="2000" dirty="0">
                        <a:solidFill>
                          <a:schemeClr val="tx1"/>
                        </a:solidFill>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bobo</a:t>
                      </a:r>
                      <a:endParaRPr lang="th-TH" sz="2000" dirty="0">
                        <a:solidFill>
                          <a:schemeClr val="tx1"/>
                        </a:solidFill>
                        <a:latin typeface="Andalus" panose="02020603050405020304" pitchFamily="18" charset="-78"/>
                      </a:endParaRPr>
                    </a:p>
                  </a:txBody>
                  <a:tcPr/>
                </a:tc>
              </a:tr>
              <a:tr h="705528">
                <a:tc>
                  <a:txBody>
                    <a:bodyPr/>
                    <a:lstStyle/>
                    <a:p>
                      <a:pPr algn="ctr"/>
                      <a:r>
                        <a:rPr lang="es-ES" sz="2000" b="1" dirty="0" smtClean="0">
                          <a:latin typeface="Andalus" panose="02020603050405020304" pitchFamily="18" charset="-78"/>
                          <a:cs typeface="Andalus" panose="02020603050405020304" pitchFamily="18" charset="-78"/>
                        </a:rPr>
                        <a:t>moreno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rPr>
                        <a:t>ágil</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castaño</a:t>
                      </a:r>
                      <a:endParaRPr lang="th-TH" sz="2000" b="1" dirty="0">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simpático</a:t>
                      </a:r>
                      <a:endParaRPr lang="th-TH" sz="2000" b="1" dirty="0">
                        <a:solidFill>
                          <a:schemeClr val="tx1"/>
                        </a:solidFill>
                        <a:latin typeface="Andalus" panose="02020603050405020304" pitchFamily="18" charset="-78"/>
                      </a:endParaRPr>
                    </a:p>
                  </a:txBody>
                  <a:tcPr/>
                </a:tc>
                <a:tc>
                  <a:txBody>
                    <a:bodyPr/>
                    <a:lstStyle/>
                    <a:p>
                      <a:r>
                        <a:rPr lang="es-ES_tradnl" sz="2000" b="1" dirty="0" smtClean="0">
                          <a:solidFill>
                            <a:schemeClr val="tx1"/>
                          </a:solidFill>
                          <a:latin typeface="Andalus" panose="02020603050405020304" pitchFamily="18" charset="-78"/>
                        </a:rPr>
                        <a:t>superficial</a:t>
                      </a:r>
                      <a:endParaRPr lang="th-TH" sz="2000" b="1" dirty="0">
                        <a:solidFill>
                          <a:schemeClr val="tx1"/>
                        </a:solidFill>
                        <a:latin typeface="Andalus" panose="02020603050405020304" pitchFamily="18" charset="-78"/>
                      </a:endParaRPr>
                    </a:p>
                  </a:txBody>
                  <a:tcPr/>
                </a:tc>
                <a:tc>
                  <a:txBody>
                    <a:bodyPr/>
                    <a:lstStyle/>
                    <a:p>
                      <a:r>
                        <a:rPr lang="es-ES" sz="2000" b="1" dirty="0" smtClean="0">
                          <a:solidFill>
                            <a:schemeClr val="tx1"/>
                          </a:solidFill>
                          <a:latin typeface="Andalus" panose="02020603050405020304" pitchFamily="18" charset="-78"/>
                          <a:cs typeface="Andalus" panose="02020603050405020304" pitchFamily="18" charset="-78"/>
                        </a:rPr>
                        <a:t>tímido</a:t>
                      </a:r>
                      <a:endParaRPr lang="th-TH" sz="2000" b="1" dirty="0">
                        <a:solidFill>
                          <a:schemeClr val="tx1"/>
                        </a:solidFill>
                        <a:latin typeface="Andalus" panose="02020603050405020304" pitchFamily="18" charset="-78"/>
                      </a:endParaRPr>
                    </a:p>
                  </a:txBody>
                  <a:tcPr/>
                </a:tc>
              </a:tr>
              <a:tr h="685469">
                <a:tc>
                  <a:txBody>
                    <a:bodyPr/>
                    <a:lstStyle/>
                    <a:p>
                      <a:pPr algn="ctr"/>
                      <a:r>
                        <a:rPr lang="es-ES" sz="2000" dirty="0" smtClean="0">
                          <a:latin typeface="Andalus" panose="02020603050405020304" pitchFamily="18" charset="-78"/>
                          <a:cs typeface="Andalus" panose="02020603050405020304" pitchFamily="18" charset="-78"/>
                        </a:rPr>
                        <a:t>rubio</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rPr>
                        <a:t>torpe</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pelirrojo</a:t>
                      </a:r>
                      <a:endParaRPr lang="th-TH" sz="2000" dirty="0">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antipático</a:t>
                      </a:r>
                      <a:endParaRPr lang="th-TH" sz="2000" dirty="0">
                        <a:solidFill>
                          <a:schemeClr val="tx1"/>
                        </a:solidFill>
                        <a:latin typeface="Andalus" panose="02020603050405020304" pitchFamily="18" charset="-78"/>
                      </a:endParaRPr>
                    </a:p>
                  </a:txBody>
                  <a:tcPr/>
                </a:tc>
                <a:tc>
                  <a:txBody>
                    <a:bodyPr/>
                    <a:lstStyle/>
                    <a:p>
                      <a:r>
                        <a:rPr lang="es-ES_tradnl" sz="2000" dirty="0" smtClean="0">
                          <a:solidFill>
                            <a:schemeClr val="tx1"/>
                          </a:solidFill>
                          <a:latin typeface="Andalus" panose="02020603050405020304" pitchFamily="18" charset="-78"/>
                        </a:rPr>
                        <a:t>profundo</a:t>
                      </a:r>
                      <a:endParaRPr lang="th-TH" sz="2000" dirty="0">
                        <a:solidFill>
                          <a:schemeClr val="tx1"/>
                        </a:solidFill>
                        <a:latin typeface="Andalus" panose="02020603050405020304" pitchFamily="18" charset="-78"/>
                      </a:endParaRPr>
                    </a:p>
                  </a:txBody>
                  <a:tcPr/>
                </a:tc>
                <a:tc>
                  <a:txBody>
                    <a:bodyPr/>
                    <a:lstStyle/>
                    <a:p>
                      <a:r>
                        <a:rPr lang="es-ES" sz="2000" dirty="0" smtClean="0">
                          <a:solidFill>
                            <a:schemeClr val="tx1"/>
                          </a:solidFill>
                          <a:latin typeface="Andalus" panose="02020603050405020304" pitchFamily="18" charset="-78"/>
                          <a:cs typeface="Andalus" panose="02020603050405020304" pitchFamily="18" charset="-78"/>
                        </a:rPr>
                        <a:t>sociable</a:t>
                      </a:r>
                      <a:endParaRPr lang="th-TH" sz="2000" dirty="0">
                        <a:solidFill>
                          <a:schemeClr val="tx1"/>
                        </a:solidFill>
                        <a:latin typeface="Andalus" panose="02020603050405020304" pitchFamily="18" charset="-78"/>
                      </a:endParaRPr>
                    </a:p>
                  </a:txBody>
                  <a:tcPr/>
                </a:tc>
              </a:tr>
              <a:tr h="685469">
                <a:tc>
                  <a:txBody>
                    <a:bodyPr/>
                    <a:lstStyle/>
                    <a:p>
                      <a:pPr algn="ctr"/>
                      <a:r>
                        <a:rPr lang="es-ES" sz="2000" b="1" dirty="0" smtClean="0">
                          <a:latin typeface="Andalus" panose="02020603050405020304" pitchFamily="18" charset="-78"/>
                          <a:cs typeface="Andalus" panose="02020603050405020304" pitchFamily="18" charset="-78"/>
                        </a:rPr>
                        <a:t>flaco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enfermo</a:t>
                      </a:r>
                      <a:endParaRPr lang="th-TH" sz="2000" b="1" dirty="0">
                        <a:latin typeface="Andalus" panose="02020603050405020304" pitchFamily="18" charset="-78"/>
                      </a:endParaRPr>
                    </a:p>
                  </a:txBody>
                  <a:tcPr/>
                </a:tc>
                <a:tc>
                  <a:txBody>
                    <a:bodyPr/>
                    <a:lstStyle/>
                    <a:p>
                      <a:pPr algn="ctr"/>
                      <a:r>
                        <a:rPr lang="es-ES" sz="2000" b="1" dirty="0" smtClean="0">
                          <a:latin typeface="Andalus" panose="02020603050405020304" pitchFamily="18" charset="-78"/>
                          <a:cs typeface="Andalus" panose="02020603050405020304" pitchFamily="18" charset="-78"/>
                        </a:rPr>
                        <a:t>sucio</a:t>
                      </a:r>
                      <a:endParaRPr lang="th-TH" sz="2000" b="1" dirty="0">
                        <a:latin typeface="Andalus" panose="02020603050405020304" pitchFamily="18" charset="-78"/>
                      </a:endParaRPr>
                    </a:p>
                  </a:txBody>
                  <a:tcPr/>
                </a:tc>
                <a:tc>
                  <a:txBody>
                    <a:bodyPr/>
                    <a:lstStyle/>
                    <a:p>
                      <a:pPr algn="ctr"/>
                      <a:r>
                        <a:rPr lang="es-ES" sz="2000" b="1" dirty="0" smtClean="0">
                          <a:solidFill>
                            <a:schemeClr val="tx1"/>
                          </a:solidFill>
                          <a:latin typeface="Andalus" panose="02020603050405020304" pitchFamily="18" charset="-78"/>
                          <a:cs typeface="Andalus" panose="02020603050405020304" pitchFamily="18" charset="-78"/>
                        </a:rPr>
                        <a:t>divertido</a:t>
                      </a:r>
                      <a:endParaRPr lang="th-TH" sz="2000" b="1" dirty="0">
                        <a:solidFill>
                          <a:schemeClr val="tx1"/>
                        </a:solidFill>
                        <a:latin typeface="Andalus" panose="02020603050405020304" pitchFamily="18" charset="-78"/>
                      </a:endParaRPr>
                    </a:p>
                  </a:txBody>
                  <a:tcPr/>
                </a:tc>
                <a:tc>
                  <a:txBody>
                    <a:bodyPr/>
                    <a:lstStyle/>
                    <a:p>
                      <a:r>
                        <a:rPr lang="es-ES" sz="2000" b="1" dirty="0" smtClean="0">
                          <a:solidFill>
                            <a:schemeClr val="tx1"/>
                          </a:solidFill>
                          <a:latin typeface="Andalus" panose="02020603050405020304" pitchFamily="18" charset="-78"/>
                          <a:cs typeface="Andalus" panose="02020603050405020304" pitchFamily="18" charset="-78"/>
                        </a:rPr>
                        <a:t>pesimista</a:t>
                      </a:r>
                      <a:endParaRPr lang="th-TH" sz="2000" b="1" dirty="0">
                        <a:solidFill>
                          <a:schemeClr val="tx1"/>
                        </a:solidFill>
                        <a:latin typeface="Andalus" panose="02020603050405020304" pitchFamily="18" charset="-78"/>
                      </a:endParaRPr>
                    </a:p>
                  </a:txBody>
                  <a:tcPr/>
                </a:tc>
                <a:tc>
                  <a:txBody>
                    <a:bodyPr/>
                    <a:lstStyle/>
                    <a:p>
                      <a:r>
                        <a:rPr lang="es-ES" sz="2000" b="1" dirty="0" smtClean="0">
                          <a:solidFill>
                            <a:schemeClr val="tx1"/>
                          </a:solidFill>
                          <a:latin typeface="Andalus" panose="02020603050405020304" pitchFamily="18" charset="-78"/>
                          <a:cs typeface="Andalus" panose="02020603050405020304" pitchFamily="18" charset="-78"/>
                        </a:rPr>
                        <a:t>activo</a:t>
                      </a:r>
                      <a:endParaRPr lang="th-TH" sz="2000" b="1" dirty="0">
                        <a:solidFill>
                          <a:schemeClr val="tx1"/>
                        </a:solidFill>
                        <a:latin typeface="Andalus" panose="02020603050405020304" pitchFamily="18" charset="-78"/>
                      </a:endParaRPr>
                    </a:p>
                  </a:txBody>
                  <a:tcPr/>
                </a:tc>
              </a:tr>
              <a:tr h="433917">
                <a:tc>
                  <a:txBody>
                    <a:bodyPr/>
                    <a:lstStyle/>
                    <a:p>
                      <a:pPr algn="ctr"/>
                      <a:r>
                        <a:rPr lang="es-ES" sz="2000" dirty="0" smtClean="0">
                          <a:latin typeface="Andalus" panose="02020603050405020304" pitchFamily="18" charset="-78"/>
                          <a:cs typeface="Andalus" panose="02020603050405020304" pitchFamily="18" charset="-78"/>
                        </a:rPr>
                        <a:t>fuerte</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sano</a:t>
                      </a:r>
                      <a:endParaRPr lang="th-TH" sz="2000" dirty="0">
                        <a:latin typeface="Andalus" panose="02020603050405020304" pitchFamily="18" charset="-78"/>
                      </a:endParaRPr>
                    </a:p>
                  </a:txBody>
                  <a:tcPr/>
                </a:tc>
                <a:tc>
                  <a:txBody>
                    <a:bodyPr/>
                    <a:lstStyle/>
                    <a:p>
                      <a:pPr algn="ctr"/>
                      <a:r>
                        <a:rPr lang="es-ES" sz="2000" dirty="0" smtClean="0">
                          <a:latin typeface="Andalus" panose="02020603050405020304" pitchFamily="18" charset="-78"/>
                          <a:cs typeface="Andalus" panose="02020603050405020304" pitchFamily="18" charset="-78"/>
                        </a:rPr>
                        <a:t>limpio</a:t>
                      </a:r>
                      <a:endParaRPr lang="th-TH" sz="2000" dirty="0">
                        <a:latin typeface="Andalus" panose="02020603050405020304" pitchFamily="18" charset="-78"/>
                      </a:endParaRPr>
                    </a:p>
                  </a:txBody>
                  <a:tcPr/>
                </a:tc>
                <a:tc>
                  <a:txBody>
                    <a:bodyPr/>
                    <a:lstStyle/>
                    <a:p>
                      <a:pPr algn="ctr"/>
                      <a:r>
                        <a:rPr lang="es-ES" sz="2000" dirty="0" smtClean="0">
                          <a:solidFill>
                            <a:schemeClr val="tx1"/>
                          </a:solidFill>
                          <a:latin typeface="Andalus" panose="02020603050405020304" pitchFamily="18" charset="-78"/>
                          <a:cs typeface="Andalus" panose="02020603050405020304" pitchFamily="18" charset="-78"/>
                        </a:rPr>
                        <a:t>aburrido</a:t>
                      </a:r>
                      <a:endParaRPr lang="th-TH" sz="2000" dirty="0">
                        <a:solidFill>
                          <a:schemeClr val="tx1"/>
                        </a:solidFill>
                        <a:latin typeface="Andalus" panose="02020603050405020304" pitchFamily="18" charset="-78"/>
                      </a:endParaRPr>
                    </a:p>
                  </a:txBody>
                  <a:tcPr/>
                </a:tc>
                <a:tc>
                  <a:txBody>
                    <a:bodyPr/>
                    <a:lstStyle/>
                    <a:p>
                      <a:r>
                        <a:rPr lang="es-ES" sz="2000" dirty="0" smtClean="0">
                          <a:solidFill>
                            <a:schemeClr val="tx1"/>
                          </a:solidFill>
                          <a:latin typeface="Andalus" panose="02020603050405020304" pitchFamily="18" charset="-78"/>
                          <a:cs typeface="Andalus" panose="02020603050405020304" pitchFamily="18" charset="-78"/>
                        </a:rPr>
                        <a:t>optimista</a:t>
                      </a:r>
                      <a:endParaRPr lang="th-TH" sz="2000" dirty="0">
                        <a:solidFill>
                          <a:schemeClr val="tx1"/>
                        </a:solidFill>
                        <a:latin typeface="Andalus" panose="02020603050405020304" pitchFamily="18" charset="-78"/>
                      </a:endParaRPr>
                    </a:p>
                  </a:txBody>
                  <a:tcPr/>
                </a:tc>
                <a:tc>
                  <a:txBody>
                    <a:bodyPr/>
                    <a:lstStyle/>
                    <a:p>
                      <a:r>
                        <a:rPr lang="es-ES" sz="2000" dirty="0" smtClean="0">
                          <a:solidFill>
                            <a:schemeClr val="tx1"/>
                          </a:solidFill>
                          <a:latin typeface="Andalus" panose="02020603050405020304" pitchFamily="18" charset="-78"/>
                          <a:cs typeface="Andalus" panose="02020603050405020304" pitchFamily="18" charset="-78"/>
                        </a:rPr>
                        <a:t>vago</a:t>
                      </a:r>
                      <a:endParaRPr lang="th-TH" sz="2000" dirty="0">
                        <a:solidFill>
                          <a:schemeClr val="tx1"/>
                        </a:solidFill>
                        <a:latin typeface="Andalus" panose="02020603050405020304" pitchFamily="18" charset="-78"/>
                      </a:endParaRPr>
                    </a:p>
                  </a:txBody>
                  <a:tcPr/>
                </a:tc>
              </a:tr>
            </a:tbl>
          </a:graphicData>
        </a:graphic>
      </p:graphicFrame>
      <p:sp>
        <p:nvSpPr>
          <p:cNvPr id="9286" name="TextBox 4"/>
          <p:cNvSpPr txBox="1">
            <a:spLocks noChangeArrowheads="1"/>
          </p:cNvSpPr>
          <p:nvPr/>
        </p:nvSpPr>
        <p:spPr bwMode="auto">
          <a:xfrm>
            <a:off x="1571625" y="0"/>
            <a:ext cx="5821363" cy="584200"/>
          </a:xfrm>
          <a:prstGeom prst="rect">
            <a:avLst/>
          </a:prstGeom>
          <a:noFill/>
          <a:ln w="9525">
            <a:noFill/>
            <a:miter lim="800000"/>
            <a:headEnd/>
            <a:tailEnd/>
          </a:ln>
        </p:spPr>
        <p:txBody>
          <a:bodyPr wrap="none">
            <a:spAutoFit/>
          </a:bodyPr>
          <a:lstStyle/>
          <a:p>
            <a:r>
              <a:rPr lang="es-ES" sz="3200" b="1">
                <a:solidFill>
                  <a:schemeClr val="tx2"/>
                </a:solidFill>
                <a:latin typeface="Andalus" pitchFamily="18" charset="-78"/>
                <a:cs typeface="Andalus" pitchFamily="18" charset="-78"/>
              </a:rPr>
              <a:t>Adjetivos descripción de personas</a:t>
            </a:r>
            <a:endParaRPr lang="en-US" sz="3200" b="1">
              <a:solidFill>
                <a:schemeClr val="tx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908051"/>
          <a:ext cx="9144000" cy="5100277"/>
        </p:xfrm>
        <a:graphic>
          <a:graphicData uri="http://schemas.openxmlformats.org/drawingml/2006/table">
            <a:tbl>
              <a:tblPr firstRow="1" bandRow="1">
                <a:tableStyleId>{C083E6E3-FA7D-4D7B-A595-EF9225AFEA82}</a:tableStyleId>
              </a:tblPr>
              <a:tblGrid>
                <a:gridCol w="2285984"/>
                <a:gridCol w="2214578"/>
                <a:gridCol w="2143140"/>
                <a:gridCol w="2500298"/>
              </a:tblGrid>
              <a:tr h="1046107">
                <a:tc>
                  <a:txBody>
                    <a:bodyPr/>
                    <a:lstStyle/>
                    <a:p>
                      <a:pPr algn="ctr"/>
                      <a:r>
                        <a:rPr lang="es-ES_tradnl" sz="2400" dirty="0" smtClean="0"/>
                        <a:t>¿Quién</a:t>
                      </a:r>
                      <a:r>
                        <a:rPr lang="es-ES_tradnl" sz="2400" baseline="0" dirty="0" smtClean="0"/>
                        <a:t> es?</a:t>
                      </a:r>
                      <a:endParaRPr lang="th-TH" sz="2400" b="1" dirty="0">
                        <a:latin typeface="Andalus" panose="02020603050405020304" pitchFamily="18" charset="-78"/>
                      </a:endParaRPr>
                    </a:p>
                  </a:txBody>
                  <a:tcPr/>
                </a:tc>
                <a:tc>
                  <a:txBody>
                    <a:bodyPr/>
                    <a:lstStyle/>
                    <a:p>
                      <a:pPr algn="ctr"/>
                      <a:r>
                        <a:rPr lang="es-ES_tradnl" sz="2400" dirty="0" smtClean="0"/>
                        <a:t>¿Cómo</a:t>
                      </a:r>
                      <a:r>
                        <a:rPr lang="es-ES_tradnl" sz="2400" baseline="0" dirty="0" smtClean="0"/>
                        <a:t> es?</a:t>
                      </a:r>
                      <a:endParaRPr lang="th-TH" sz="2400" b="1" dirty="0">
                        <a:latin typeface="Andalus" panose="02020603050405020304" pitchFamily="18" charset="-78"/>
                      </a:endParaRPr>
                    </a:p>
                  </a:txBody>
                  <a:tcPr/>
                </a:tc>
                <a:tc>
                  <a:txBody>
                    <a:bodyPr/>
                    <a:lstStyle/>
                    <a:p>
                      <a:pPr algn="r"/>
                      <a:r>
                        <a:rPr lang="es-ES_tradnl" sz="2400" dirty="0" smtClean="0"/>
                        <a:t>¿Qué</a:t>
                      </a:r>
                      <a:r>
                        <a:rPr lang="es-ES_tradnl" sz="2400" baseline="0" dirty="0" smtClean="0"/>
                        <a:t> lleva?</a:t>
                      </a:r>
                      <a:endParaRPr lang="th-TH" sz="2400" b="1" dirty="0">
                        <a:latin typeface="Andalus" panose="02020603050405020304" pitchFamily="18" charset="-78"/>
                      </a:endParaRPr>
                    </a:p>
                  </a:txBody>
                  <a:tcPr/>
                </a:tc>
                <a:tc>
                  <a:txBody>
                    <a:bodyPr/>
                    <a:lstStyle/>
                    <a:p>
                      <a:pPr algn="ctr"/>
                      <a:r>
                        <a:rPr lang="es-ES_tradnl" sz="2400" dirty="0" smtClean="0"/>
                        <a:t>¿Qué está</a:t>
                      </a:r>
                      <a:r>
                        <a:rPr lang="es-ES_tradnl" sz="2400" baseline="0" dirty="0" smtClean="0"/>
                        <a:t> haciendo?</a:t>
                      </a:r>
                      <a:endParaRPr lang="th-TH" sz="2400" b="1" dirty="0">
                        <a:latin typeface="Andalus" panose="02020603050405020304" pitchFamily="18" charset="-78"/>
                      </a:endParaRPr>
                    </a:p>
                  </a:txBody>
                  <a:tcPr/>
                </a:tc>
              </a:tr>
              <a:tr h="2470793">
                <a:tc>
                  <a:txBody>
                    <a:bodyPr/>
                    <a:lstStyle/>
                    <a:p>
                      <a:r>
                        <a:rPr lang="es-ES_tradnl" sz="2000" b="1" u="sng" dirty="0" smtClean="0"/>
                        <a:t>SER</a:t>
                      </a:r>
                      <a:r>
                        <a:rPr lang="es-ES_tradnl" sz="2000" b="1" u="sng" baseline="0" dirty="0" smtClean="0"/>
                        <a:t> </a:t>
                      </a:r>
                      <a:r>
                        <a:rPr lang="es-ES" sz="2000" b="1" u="sng" kern="1200" dirty="0" smtClean="0">
                          <a:effectLst/>
                        </a:rPr>
                        <a:t>+ NOMBRE</a:t>
                      </a:r>
                    </a:p>
                    <a:p>
                      <a:r>
                        <a:rPr lang="es-ES" sz="2000" kern="1200" dirty="0" smtClean="0">
                          <a:effectLst/>
                        </a:rPr>
                        <a:t>par</a:t>
                      </a:r>
                      <a:r>
                        <a:rPr lang="es-ES" sz="2000" kern="1200" baseline="0" dirty="0" smtClean="0">
                          <a:effectLst/>
                        </a:rPr>
                        <a:t>a identificar:</a:t>
                      </a:r>
                    </a:p>
                    <a:p>
                      <a:endParaRPr lang="es-ES" sz="2000" kern="1200" baseline="0" dirty="0" smtClean="0">
                        <a:effectLst/>
                      </a:endParaRPr>
                    </a:p>
                    <a:p>
                      <a:r>
                        <a:rPr lang="es-ES" sz="2000" kern="1200" baseline="0" dirty="0" smtClean="0">
                          <a:effectLst/>
                        </a:rPr>
                        <a:t>“Juan </a:t>
                      </a:r>
                      <a:r>
                        <a:rPr lang="es-ES" sz="2000" b="1" kern="1200" baseline="0" dirty="0" smtClean="0">
                          <a:effectLst/>
                        </a:rPr>
                        <a:t>es</a:t>
                      </a:r>
                      <a:r>
                        <a:rPr lang="es-ES" sz="2000" kern="1200" baseline="0" dirty="0" smtClean="0">
                          <a:effectLst/>
                        </a:rPr>
                        <a:t> mi amigo”</a:t>
                      </a:r>
                      <a:endParaRPr lang="th-TH" sz="2000" i="1" dirty="0"/>
                    </a:p>
                  </a:txBody>
                  <a:tcPr/>
                </a:tc>
                <a:tc>
                  <a:txBody>
                    <a:bodyPr/>
                    <a:lstStyle/>
                    <a:p>
                      <a:r>
                        <a:rPr lang="es-ES_tradnl" sz="2000" b="1" u="sng" dirty="0" smtClean="0"/>
                        <a:t>SER</a:t>
                      </a:r>
                      <a:r>
                        <a:rPr lang="es-ES_tradnl" sz="2000" b="1" u="sng" baseline="0" dirty="0" smtClean="0"/>
                        <a:t> </a:t>
                      </a:r>
                      <a:r>
                        <a:rPr lang="es-ES" sz="2000" b="1" u="sng" kern="1200" dirty="0" smtClean="0">
                          <a:effectLst/>
                        </a:rPr>
                        <a:t>+ ADJETIVO</a:t>
                      </a:r>
                      <a:r>
                        <a:rPr lang="es-ES" sz="2000" b="1" u="sng" kern="1200" baseline="0" dirty="0" smtClean="0">
                          <a:effectLst/>
                        </a:rPr>
                        <a:t> </a:t>
                      </a:r>
                    </a:p>
                    <a:p>
                      <a:r>
                        <a:rPr lang="es-ES_tradnl" sz="2000" baseline="0" dirty="0" smtClean="0"/>
                        <a:t>para describir cualidades </a:t>
                      </a:r>
                      <a:r>
                        <a:rPr lang="es-ES_tradnl" sz="2000" u="sng" baseline="0" dirty="0" smtClean="0"/>
                        <a:t>permanentes</a:t>
                      </a:r>
                      <a:r>
                        <a:rPr lang="es-ES_tradnl" sz="2000" baseline="0" dirty="0" smtClean="0"/>
                        <a:t> en la persona:</a:t>
                      </a:r>
                    </a:p>
                    <a:p>
                      <a:endParaRPr lang="es-ES_tradnl" sz="2000" baseline="0" dirty="0" smtClean="0"/>
                    </a:p>
                    <a:p>
                      <a:r>
                        <a:rPr lang="es-ES_tradnl" sz="2000" baseline="0" dirty="0" smtClean="0"/>
                        <a:t>“María es alta”</a:t>
                      </a:r>
                      <a:endParaRPr lang="th-TH" sz="2000" i="1" dirty="0"/>
                    </a:p>
                  </a:txBody>
                  <a:tcPr/>
                </a:tc>
                <a:tc>
                  <a:txBody>
                    <a:bodyPr/>
                    <a:lstStyle/>
                    <a:p>
                      <a:r>
                        <a:rPr lang="es-ES_tradnl" sz="2000" dirty="0" smtClean="0"/>
                        <a:t>LLEVAR(puesto)</a:t>
                      </a:r>
                    </a:p>
                    <a:p>
                      <a:endParaRPr lang="es-ES_tradnl" sz="2000" dirty="0" smtClean="0"/>
                    </a:p>
                    <a:p>
                      <a:r>
                        <a:rPr lang="es-ES_tradnl" sz="2000" dirty="0" smtClean="0"/>
                        <a:t>TENER</a:t>
                      </a:r>
                    </a:p>
                    <a:p>
                      <a:endParaRPr lang="es-ES_tradnl" sz="2000" dirty="0" smtClean="0"/>
                    </a:p>
                    <a:p>
                      <a:r>
                        <a:rPr lang="es-ES_tradnl" sz="2000" dirty="0" smtClean="0"/>
                        <a:t>“Ana</a:t>
                      </a:r>
                      <a:r>
                        <a:rPr lang="es-ES_tradnl" sz="2000" baseline="0" dirty="0" smtClean="0"/>
                        <a:t> lleva gafas de sol”</a:t>
                      </a:r>
                    </a:p>
                    <a:p>
                      <a:r>
                        <a:rPr lang="es-ES_tradnl" sz="2000" baseline="0" dirty="0" smtClean="0"/>
                        <a:t>“Pedro tiene bigote”</a:t>
                      </a:r>
                      <a:endParaRPr lang="th-TH" sz="2000" i="1" dirty="0"/>
                    </a:p>
                  </a:txBody>
                  <a:tcPr/>
                </a:tc>
                <a:tc>
                  <a:txBody>
                    <a:bodyPr/>
                    <a:lstStyle/>
                    <a:p>
                      <a:r>
                        <a:rPr lang="es-ES_tradnl" sz="2000" b="1" dirty="0" smtClean="0"/>
                        <a:t>ESTAR</a:t>
                      </a:r>
                      <a:r>
                        <a:rPr lang="es-ES_tradnl" sz="2000" b="1" baseline="0" dirty="0" smtClean="0"/>
                        <a:t> </a:t>
                      </a:r>
                      <a:r>
                        <a:rPr lang="es-ES" sz="2000" b="1" kern="1200" dirty="0" smtClean="0">
                          <a:effectLst/>
                        </a:rPr>
                        <a:t>+ GERUNDIO</a:t>
                      </a:r>
                    </a:p>
                    <a:p>
                      <a:r>
                        <a:rPr lang="es-ES" sz="2000" kern="1200" dirty="0" smtClean="0">
                          <a:effectLst/>
                        </a:rPr>
                        <a:t>        (perífrasis)</a:t>
                      </a:r>
                    </a:p>
                    <a:p>
                      <a:endParaRPr lang="es-ES" sz="2000" kern="1200" dirty="0" smtClean="0">
                        <a:effectLst/>
                      </a:endParaRPr>
                    </a:p>
                    <a:p>
                      <a:r>
                        <a:rPr lang="es-ES" sz="2000" kern="1200" dirty="0" smtClean="0">
                          <a:effectLst/>
                        </a:rPr>
                        <a:t>“María</a:t>
                      </a:r>
                      <a:r>
                        <a:rPr lang="es-ES" sz="2000" kern="1200" baseline="0" dirty="0" smtClean="0">
                          <a:effectLst/>
                        </a:rPr>
                        <a:t> está cantando”</a:t>
                      </a:r>
                      <a:endParaRPr lang="th-TH" sz="2000" b="0" i="1" dirty="0"/>
                    </a:p>
                  </a:txBody>
                  <a:tcPr/>
                </a:tc>
              </a:tr>
              <a:tr h="1524330">
                <a:tc>
                  <a:txBody>
                    <a:bodyPr/>
                    <a:lstStyle/>
                    <a:p>
                      <a:r>
                        <a:rPr lang="es-ES" sz="2000" dirty="0" smtClean="0"/>
                        <a:t>Vocabulario:</a:t>
                      </a:r>
                    </a:p>
                    <a:p>
                      <a:r>
                        <a:rPr lang="es-ES" sz="2000" dirty="0" smtClean="0"/>
                        <a:t>profesiones, familia</a:t>
                      </a:r>
                      <a:r>
                        <a:rPr lang="es-ES" sz="2000" baseline="0" dirty="0" smtClean="0"/>
                        <a:t> y   nacionalidades</a:t>
                      </a:r>
                      <a:endParaRPr lang="th-TH" sz="2000" dirty="0"/>
                    </a:p>
                  </a:txBody>
                  <a:tcPr/>
                </a:tc>
                <a:tc>
                  <a:txBody>
                    <a:bodyPr/>
                    <a:lstStyle/>
                    <a:p>
                      <a:r>
                        <a:rPr lang="es-ES_tradnl" sz="2000" dirty="0" smtClean="0"/>
                        <a:t>Adjetivos</a:t>
                      </a:r>
                      <a:r>
                        <a:rPr lang="es-ES_tradnl" sz="2000" baseline="0" dirty="0" smtClean="0"/>
                        <a:t> descripción física y de carácter.</a:t>
                      </a:r>
                      <a:endParaRPr lang="th-TH" sz="2000" dirty="0"/>
                    </a:p>
                  </a:txBody>
                  <a:tcPr/>
                </a:tc>
                <a:tc>
                  <a:txBody>
                    <a:bodyPr/>
                    <a:lstStyle/>
                    <a:p>
                      <a:r>
                        <a:rPr lang="es-ES_tradnl" sz="2000" dirty="0" smtClean="0"/>
                        <a:t>Vocabulario relacionado</a:t>
                      </a:r>
                      <a:r>
                        <a:rPr lang="es-ES_tradnl" sz="2000" baseline="0" dirty="0" smtClean="0"/>
                        <a:t> con la ropa</a:t>
                      </a:r>
                      <a:endParaRPr lang="th-TH" sz="2000" dirty="0"/>
                    </a:p>
                  </a:txBody>
                  <a:tcPr/>
                </a:tc>
                <a:tc>
                  <a:txBody>
                    <a:bodyPr/>
                    <a:lstStyle/>
                    <a:p>
                      <a:endParaRPr lang="es-ES" sz="2000" dirty="0" smtClean="0"/>
                    </a:p>
                    <a:p>
                      <a:endParaRPr lang="th-TH" sz="2000" dirty="0"/>
                    </a:p>
                  </a:txBody>
                  <a:tcPr/>
                </a:tc>
              </a:tr>
            </a:tbl>
          </a:graphicData>
        </a:graphic>
      </p:graphicFrame>
      <p:sp>
        <p:nvSpPr>
          <p:cNvPr id="6162" name="Rectangle 4"/>
          <p:cNvSpPr>
            <a:spLocks noChangeArrowheads="1"/>
          </p:cNvSpPr>
          <p:nvPr/>
        </p:nvSpPr>
        <p:spPr bwMode="auto">
          <a:xfrm>
            <a:off x="1500188" y="0"/>
            <a:ext cx="5143500" cy="646113"/>
          </a:xfrm>
          <a:prstGeom prst="rect">
            <a:avLst/>
          </a:prstGeom>
          <a:noFill/>
          <a:ln w="9525">
            <a:noFill/>
            <a:miter lim="800000"/>
            <a:headEnd/>
            <a:tailEnd/>
          </a:ln>
        </p:spPr>
        <p:txBody>
          <a:bodyPr>
            <a:spAutoFit/>
          </a:bodyPr>
          <a:lstStyle/>
          <a:p>
            <a:pPr algn="ctr" fontAlgn="base">
              <a:spcBef>
                <a:spcPct val="0"/>
              </a:spcBef>
              <a:spcAft>
                <a:spcPct val="0"/>
              </a:spcAft>
            </a:pPr>
            <a:r>
              <a:rPr lang="es-ES_tradnl" sz="3600" b="1" smtClean="0">
                <a:solidFill>
                  <a:srgbClr val="04617B"/>
                </a:solidFill>
                <a:latin typeface="Andalus" pitchFamily="18" charset="-78"/>
                <a:cs typeface="Andalus" pitchFamily="18" charset="-78"/>
              </a:rPr>
              <a:t>Descripción de personas</a:t>
            </a:r>
            <a:endParaRPr lang="en-US" sz="3600" smtClean="0">
              <a:solidFill>
                <a:srgbClr val="04617B"/>
              </a:solidFill>
              <a:latin typeface="Arial" charset="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p:cNvPicPr>
            <a:picLocks noGrp="1" noChangeAspect="1"/>
          </p:cNvPicPr>
          <p:nvPr>
            <p:ph idx="1"/>
          </p:nvPr>
        </p:nvPicPr>
        <p:blipFill>
          <a:blip r:embed="rId3" cstate="print"/>
          <a:srcRect/>
          <a:stretch>
            <a:fillRect/>
          </a:stretch>
        </p:blipFill>
        <p:spPr>
          <a:xfrm>
            <a:off x="2714625" y="1785938"/>
            <a:ext cx="3287713" cy="2749550"/>
          </a:xfrm>
          <a:ln w="38100">
            <a:solidFill>
              <a:schemeClr val="tx1"/>
            </a:solidFill>
          </a:ln>
        </p:spPr>
      </p:pic>
      <p:sp>
        <p:nvSpPr>
          <p:cNvPr id="7171" name="Rectangle 4"/>
          <p:cNvSpPr>
            <a:spLocks noChangeArrowheads="1"/>
          </p:cNvSpPr>
          <p:nvPr/>
        </p:nvSpPr>
        <p:spPr bwMode="auto">
          <a:xfrm>
            <a:off x="0" y="714375"/>
            <a:ext cx="9144000" cy="1692275"/>
          </a:xfrm>
          <a:prstGeom prst="rect">
            <a:avLst/>
          </a:prstGeom>
          <a:noFill/>
          <a:ln w="9525">
            <a:noFill/>
            <a:miter lim="800000"/>
            <a:headEnd/>
            <a:tailEnd/>
          </a:ln>
        </p:spPr>
        <p:txBody>
          <a:bodyPr>
            <a:spAutoFit/>
          </a:bodyPr>
          <a:lstStyle/>
          <a:p>
            <a:pPr fontAlgn="base">
              <a:spcBef>
                <a:spcPct val="0"/>
              </a:spcBef>
              <a:spcAft>
                <a:spcPct val="0"/>
              </a:spcAft>
            </a:pPr>
            <a:r>
              <a:rPr lang="es-ES" sz="2400" b="1" smtClean="0">
                <a:solidFill>
                  <a:prstClr val="black"/>
                </a:solidFill>
                <a:latin typeface="Andalus" pitchFamily="18" charset="-78"/>
                <a:cs typeface="Andalus" pitchFamily="18" charset="-78"/>
              </a:rPr>
              <a:t>Ella es Penélope Cruz, una actriz y modelo española. Está casada con Javier Bardem, otro famoso actor español.</a:t>
            </a:r>
            <a:endParaRPr lang="th-TH" sz="2400" b="1" smtClean="0">
              <a:solidFill>
                <a:prstClr val="black"/>
              </a:solidFill>
              <a:latin typeface="Andalus" pitchFamily="18" charset="-78"/>
              <a:cs typeface="Cordia New" pitchFamily="34" charset="-34"/>
            </a:endParaRPr>
          </a:p>
          <a:p>
            <a:pPr fontAlgn="base">
              <a:spcBef>
                <a:spcPct val="0"/>
              </a:spcBef>
              <a:spcAft>
                <a:spcPct val="0"/>
              </a:spcAft>
            </a:pPr>
            <a:endParaRPr lang="es-ES" sz="2800" b="1" smtClean="0">
              <a:solidFill>
                <a:prstClr val="black"/>
              </a:solidFill>
              <a:latin typeface="Calibri" pitchFamily="34" charset="0"/>
              <a:cs typeface="Cordia New" pitchFamily="34" charset="-34"/>
            </a:endParaRPr>
          </a:p>
          <a:p>
            <a:pPr fontAlgn="base">
              <a:spcBef>
                <a:spcPct val="0"/>
              </a:spcBef>
              <a:spcAft>
                <a:spcPct val="0"/>
              </a:spcAft>
            </a:pPr>
            <a:endParaRPr lang="th-TH" sz="2800" b="1" smtClean="0">
              <a:solidFill>
                <a:prstClr val="black"/>
              </a:solidFill>
              <a:latin typeface="Calibri" pitchFamily="34" charset="0"/>
              <a:cs typeface="Cordia New" pitchFamily="34" charset="-34"/>
            </a:endParaRPr>
          </a:p>
        </p:txBody>
      </p:sp>
      <p:sp>
        <p:nvSpPr>
          <p:cNvPr id="19" name="Rounded Rectangular Callout 18"/>
          <p:cNvSpPr/>
          <p:nvPr/>
        </p:nvSpPr>
        <p:spPr>
          <a:xfrm>
            <a:off x="0" y="3714750"/>
            <a:ext cx="2732088" cy="857250"/>
          </a:xfrm>
          <a:prstGeom prst="wedgeRoundRectCallout">
            <a:avLst>
              <a:gd name="adj1" fmla="val 67964"/>
              <a:gd name="adj2" fmla="val -3793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ES" sz="2000" dirty="0">
                <a:solidFill>
                  <a:prstClr val="white"/>
                </a:solidFill>
              </a:rPr>
              <a:t>Yo no como animales; soy vegetariana.</a:t>
            </a:r>
            <a:endParaRPr lang="th-TH" sz="2000" dirty="0">
              <a:solidFill>
                <a:prstClr val="white"/>
              </a:solidFill>
            </a:endParaRPr>
          </a:p>
        </p:txBody>
      </p:sp>
      <p:pic>
        <p:nvPicPr>
          <p:cNvPr id="7173" name="Picture 19"/>
          <p:cNvPicPr>
            <a:picLocks noChangeAspect="1"/>
          </p:cNvPicPr>
          <p:nvPr/>
        </p:nvPicPr>
        <p:blipFill>
          <a:blip r:embed="rId4" cstate="print"/>
          <a:srcRect/>
          <a:stretch>
            <a:fillRect/>
          </a:stretch>
        </p:blipFill>
        <p:spPr bwMode="auto">
          <a:xfrm>
            <a:off x="6572250" y="2928938"/>
            <a:ext cx="2571750" cy="2078037"/>
          </a:xfrm>
          <a:prstGeom prst="rect">
            <a:avLst/>
          </a:prstGeom>
          <a:noFill/>
          <a:ln w="57150">
            <a:solidFill>
              <a:schemeClr val="tx1"/>
            </a:solidFill>
            <a:prstDash val="sysDot"/>
            <a:miter lim="800000"/>
            <a:headEnd/>
            <a:tailEnd/>
          </a:ln>
        </p:spPr>
      </p:pic>
      <p:sp>
        <p:nvSpPr>
          <p:cNvPr id="21" name="Rectangular Callout 20"/>
          <p:cNvSpPr/>
          <p:nvPr/>
        </p:nvSpPr>
        <p:spPr>
          <a:xfrm>
            <a:off x="6143625" y="1500188"/>
            <a:ext cx="3000375" cy="1435100"/>
          </a:xfrm>
          <a:prstGeom prst="wedgeRectCallout">
            <a:avLst>
              <a:gd name="adj1" fmla="val 19227"/>
              <a:gd name="adj2" fmla="val 71317"/>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s-ES" sz="2000" dirty="0">
                <a:solidFill>
                  <a:prstClr val="white"/>
                </a:solidFill>
              </a:rPr>
              <a:t>Penélope es mi mujer y es la mujer de mis sueños.</a:t>
            </a:r>
            <a:endParaRPr lang="th-TH" sz="2000" dirty="0">
              <a:solidFill>
                <a:prstClr val="white"/>
              </a:solidFill>
            </a:endParaRPr>
          </a:p>
        </p:txBody>
      </p:sp>
      <p:pic>
        <p:nvPicPr>
          <p:cNvPr id="7175" name="Picture 21"/>
          <p:cNvPicPr>
            <a:picLocks noChangeAspect="1"/>
          </p:cNvPicPr>
          <p:nvPr/>
        </p:nvPicPr>
        <p:blipFill>
          <a:blip r:embed="rId5" cstate="print"/>
          <a:srcRect/>
          <a:stretch>
            <a:fillRect/>
          </a:stretch>
        </p:blipFill>
        <p:spPr bwMode="auto">
          <a:xfrm>
            <a:off x="214313" y="4714875"/>
            <a:ext cx="2476500" cy="1857375"/>
          </a:xfrm>
          <a:prstGeom prst="rect">
            <a:avLst/>
          </a:prstGeom>
          <a:noFill/>
          <a:ln w="9525">
            <a:noFill/>
            <a:miter lim="800000"/>
            <a:headEnd/>
            <a:tailEnd/>
          </a:ln>
        </p:spPr>
      </p:pic>
      <p:sp>
        <p:nvSpPr>
          <p:cNvPr id="24" name="Cloud Callout 23"/>
          <p:cNvSpPr/>
          <p:nvPr/>
        </p:nvSpPr>
        <p:spPr>
          <a:xfrm>
            <a:off x="2714625" y="5214938"/>
            <a:ext cx="6072188" cy="1643062"/>
          </a:xfrm>
          <a:prstGeom prst="cloudCallout">
            <a:avLst>
              <a:gd name="adj1" fmla="val -56844"/>
              <a:gd name="adj2" fmla="val 541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es-ES" sz="2000" dirty="0">
                <a:solidFill>
                  <a:prstClr val="white"/>
                </a:solidFill>
              </a:rPr>
              <a:t>Yo soy la hija pequeña. Penélope es mi mamá y Javier, mi papá.</a:t>
            </a:r>
            <a:endParaRPr lang="th-TH" sz="2000" dirty="0">
              <a:solidFill>
                <a:prstClr val="white"/>
              </a:solidFill>
            </a:endParaRPr>
          </a:p>
        </p:txBody>
      </p:sp>
      <p:sp>
        <p:nvSpPr>
          <p:cNvPr id="7177" name="Rectangle 9"/>
          <p:cNvSpPr>
            <a:spLocks noChangeArrowheads="1"/>
          </p:cNvSpPr>
          <p:nvPr/>
        </p:nvSpPr>
        <p:spPr bwMode="auto">
          <a:xfrm>
            <a:off x="2928938" y="0"/>
            <a:ext cx="2484437" cy="708025"/>
          </a:xfrm>
          <a:prstGeom prst="rect">
            <a:avLst/>
          </a:prstGeom>
          <a:noFill/>
          <a:ln w="9525">
            <a:noFill/>
            <a:miter lim="800000"/>
            <a:headEnd/>
            <a:tailEnd/>
          </a:ln>
        </p:spPr>
        <p:txBody>
          <a:bodyPr wrap="none">
            <a:spAutoFit/>
          </a:bodyPr>
          <a:lstStyle/>
          <a:p>
            <a:pPr algn="ctr" fontAlgn="base">
              <a:spcBef>
                <a:spcPct val="0"/>
              </a:spcBef>
              <a:spcAft>
                <a:spcPct val="0"/>
              </a:spcAft>
            </a:pPr>
            <a:r>
              <a:rPr lang="es-ES" sz="4000" b="1" smtClean="0">
                <a:solidFill>
                  <a:srgbClr val="04617B"/>
                </a:solidFill>
                <a:latin typeface="Andalus" pitchFamily="18" charset="-78"/>
                <a:cs typeface="Andalus" pitchFamily="18" charset="-78"/>
              </a:rPr>
              <a:t>¿Quién es?</a:t>
            </a:r>
            <a:endParaRPr lang="en-US" sz="4000" smtClean="0">
              <a:solidFill>
                <a:srgbClr val="04617B"/>
              </a:solidFill>
              <a:latin typeface="Arial" charset="0"/>
              <a:cs typeface="Arial" charset="0"/>
            </a:endParaRPr>
          </a:p>
        </p:txBody>
      </p:sp>
      <p:sp>
        <p:nvSpPr>
          <p:cNvPr id="11" name="Rounded Rectangular Callout 10"/>
          <p:cNvSpPr/>
          <p:nvPr/>
        </p:nvSpPr>
        <p:spPr>
          <a:xfrm>
            <a:off x="0" y="1571625"/>
            <a:ext cx="2732088" cy="1000125"/>
          </a:xfrm>
          <a:prstGeom prst="wedgeRoundRectCallout">
            <a:avLst>
              <a:gd name="adj1" fmla="val 70089"/>
              <a:gd name="adj2" fmla="val 315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ES" sz="2000" dirty="0">
                <a:solidFill>
                  <a:prstClr val="white"/>
                </a:solidFill>
              </a:rPr>
              <a:t>Hola soy Penélope!</a:t>
            </a:r>
            <a:endParaRPr lang="th-TH" sz="2000" dirty="0">
              <a:solidFill>
                <a:prstClr val="white"/>
              </a:solidFill>
            </a:endParaRPr>
          </a:p>
        </p:txBody>
      </p:sp>
      <p:sp>
        <p:nvSpPr>
          <p:cNvPr id="12" name="Rounded Rectangular Callout 11"/>
          <p:cNvSpPr/>
          <p:nvPr/>
        </p:nvSpPr>
        <p:spPr>
          <a:xfrm>
            <a:off x="0" y="2643188"/>
            <a:ext cx="2732088" cy="1000125"/>
          </a:xfrm>
          <a:prstGeom prst="wedgeRoundRectCallout">
            <a:avLst>
              <a:gd name="adj1" fmla="val 70089"/>
              <a:gd name="adj2" fmla="val 3153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ES" sz="2000" dirty="0">
                <a:solidFill>
                  <a:prstClr val="white"/>
                </a:solidFill>
              </a:rPr>
              <a:t>Hola soy protagonista de muchas películas  españolas!</a:t>
            </a:r>
            <a:endParaRPr lang="th-TH" sz="2000" dirty="0">
              <a:solidFill>
                <a:prstClr val="white"/>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enelope-cruz-zoolander2-2.jpg"/>
          <p:cNvPicPr>
            <a:picLocks noChangeAspect="1"/>
          </p:cNvPicPr>
          <p:nvPr/>
        </p:nvPicPr>
        <p:blipFill>
          <a:blip r:embed="rId2" cstate="print"/>
          <a:stretch>
            <a:fillRect/>
          </a:stretch>
        </p:blipFill>
        <p:spPr>
          <a:xfrm>
            <a:off x="1907704" y="836712"/>
            <a:ext cx="5517232" cy="551723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enelope-cruz1-z.jpg"/>
          <p:cNvPicPr>
            <a:picLocks noChangeAspect="1"/>
          </p:cNvPicPr>
          <p:nvPr/>
        </p:nvPicPr>
        <p:blipFill>
          <a:blip r:embed="rId2" cstate="print"/>
          <a:stretch>
            <a:fillRect/>
          </a:stretch>
        </p:blipFill>
        <p:spPr>
          <a:xfrm>
            <a:off x="1547664" y="704217"/>
            <a:ext cx="6192688" cy="53257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3"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4" name="AutoShape 4"/>
          <p:cNvSpPr>
            <a:spLocks noChangeArrowheads="1"/>
          </p:cNvSpPr>
          <p:nvPr/>
        </p:nvSpPr>
        <p:spPr bwMode="auto">
          <a:xfrm>
            <a:off x="533400" y="4724400"/>
            <a:ext cx="8153400" cy="838200"/>
          </a:xfrm>
          <a:prstGeom prst="hexagon">
            <a:avLst>
              <a:gd name="adj" fmla="val 30893"/>
              <a:gd name="vf" fmla="val 115470"/>
            </a:avLst>
          </a:prstGeom>
          <a:solidFill>
            <a:schemeClr val="accent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5"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6"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5127" name="Rectangle 7"/>
          <p:cNvSpPr>
            <a:spLocks noGrp="1" noChangeArrowheads="1"/>
          </p:cNvSpPr>
          <p:nvPr>
            <p:ph type="title"/>
          </p:nvPr>
        </p:nvSpPr>
        <p:spPr>
          <a:xfrm>
            <a:off x="762000" y="381000"/>
            <a:ext cx="7696200" cy="2057400"/>
          </a:xfrm>
          <a:noFill/>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kumimoji="0" lang="es-ES" altLang="es-ES" sz="5400" b="0" i="0" u="none" strike="noStrike" kern="0" cap="none" spc="0" normalizeH="0" baseline="0" noProof="0" dirty="0" smtClean="0">
                <a:ln>
                  <a:noFill/>
                </a:ln>
                <a:solidFill>
                  <a:srgbClr val="FFFFFF"/>
                </a:solidFill>
                <a:effectLst/>
                <a:uLnTx/>
                <a:uFillTx/>
                <a:latin typeface="Arial" charset="0"/>
              </a:rPr>
              <a:t>el padre de mi padre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latin typeface="Arial" charset="0"/>
            </a:endParaRPr>
          </a:p>
        </p:txBody>
      </p:sp>
      <p:sp>
        <p:nvSpPr>
          <p:cNvPr id="5128"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A </a:t>
            </a:r>
            <a:r>
              <a:rPr lang="en-US" altLang="es-ES" sz="5400" dirty="0">
                <a:solidFill>
                  <a:srgbClr val="000000"/>
                </a:solidFill>
                <a:latin typeface="Arial" charset="0"/>
              </a:rPr>
              <a:t> </a:t>
            </a:r>
            <a:r>
              <a:rPr kumimoji="0" lang="en-GB" altLang="es-ES" sz="5400" b="0" i="0" u="none" strike="noStrike" kern="0" cap="none" spc="0" normalizeH="0" baseline="0" noProof="0" dirty="0" smtClean="0">
                <a:ln>
                  <a:noFill/>
                </a:ln>
                <a:solidFill>
                  <a:srgbClr val="FFFFFF"/>
                </a:solidFill>
                <a:effectLst/>
                <a:uLnTx/>
                <a:uFillTx/>
                <a:latin typeface="Arial" charset="0"/>
              </a:rPr>
              <a:t>padre</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B </a:t>
            </a:r>
            <a:r>
              <a:rPr lang="en-US" altLang="es-ES" sz="5400" dirty="0">
                <a:solidFill>
                  <a:srgbClr val="000000"/>
                </a:solidFill>
                <a:latin typeface="Arial" charset="0"/>
              </a:rPr>
              <a:t> </a:t>
            </a:r>
            <a:r>
              <a:rPr kumimoji="0" lang="en-GB" altLang="es-ES" sz="5400" b="0" i="0" u="none" strike="noStrike" kern="0" cap="none" spc="0" normalizeH="0" baseline="0" noProof="0" dirty="0" err="1" smtClean="0">
                <a:ln>
                  <a:noFill/>
                </a:ln>
                <a:solidFill>
                  <a:srgbClr val="FFFFFF"/>
                </a:solidFill>
                <a:effectLst/>
                <a:uLnTx/>
                <a:uFillTx/>
                <a:latin typeface="Arial" charset="0"/>
              </a:rPr>
              <a:t>madre</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C </a:t>
            </a:r>
            <a:r>
              <a:rPr lang="en-US" altLang="es-ES" sz="5400" dirty="0">
                <a:solidFill>
                  <a:srgbClr val="000000"/>
                </a:solidFill>
                <a:latin typeface="Arial" charset="0"/>
              </a:rPr>
              <a:t> </a:t>
            </a:r>
            <a:r>
              <a:rPr kumimoji="0" lang="en-US" altLang="es-ES" sz="5400" b="0" i="0" u="none" strike="noStrike" kern="0" cap="none" spc="0" normalizeH="0" baseline="0" noProof="0" dirty="0" err="1" smtClean="0">
                <a:ln>
                  <a:noFill/>
                </a:ln>
                <a:solidFill>
                  <a:srgbClr val="FFFFFF"/>
                </a:solidFill>
                <a:effectLst/>
                <a:uLnTx/>
                <a:uFillTx/>
                <a:latin typeface="Arial" charset="0"/>
              </a:rPr>
              <a:t>abuelo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a:p>
            <a:pPr lvl="0" eaLnBrk="1" hangingPunct="1">
              <a:buNone/>
            </a:pPr>
            <a:r>
              <a:rPr kumimoji="0" lang="en-US" altLang="es-ES" sz="4800" b="1" i="0" u="none" strike="noStrike" kern="0" cap="none" spc="0" normalizeH="0" baseline="10000" noProof="0" dirty="0" smtClean="0">
                <a:ln>
                  <a:noFill/>
                </a:ln>
                <a:solidFill>
                  <a:srgbClr val="FF9900"/>
                </a:solidFill>
                <a:effectLst/>
                <a:uLnTx/>
                <a:uFillTx/>
                <a:latin typeface="Arial" charset="0"/>
              </a:rPr>
              <a:t>D </a:t>
            </a:r>
            <a:r>
              <a:rPr lang="en-US" altLang="es-ES" sz="5400" dirty="0">
                <a:solidFill>
                  <a:srgbClr val="000000"/>
                </a:solidFill>
                <a:latin typeface="Arial" charset="0"/>
              </a:rPr>
              <a:t> </a:t>
            </a:r>
            <a:r>
              <a:rPr kumimoji="0" lang="en-GB" altLang="es-ES" sz="5400" b="0" i="0" u="none" strike="noStrike" kern="0" cap="none" spc="0" normalizeH="0" baseline="0" noProof="0" dirty="0" smtClean="0">
                <a:ln>
                  <a:noFill/>
                </a:ln>
                <a:solidFill>
                  <a:srgbClr val="FFFFFF"/>
                </a:solidFill>
                <a:effectLst/>
                <a:uLnTx/>
                <a:uFillTx/>
                <a:latin typeface="Arial" charset="0"/>
              </a:rPr>
              <a:t>primo</a:t>
            </a:r>
            <a:endParaRPr kumimoji="0" lang="en-US" altLang="es-ES" sz="5400" b="0" i="0" u="none" strike="noStrike" kern="0" cap="none" spc="0" normalizeH="0" baseline="0" noProof="0" dirty="0" smtClean="0">
              <a:ln>
                <a:noFill/>
              </a:ln>
              <a:solidFill>
                <a:srgbClr val="FFFFFF"/>
              </a:solidFill>
              <a:effectLst/>
              <a:uLnTx/>
              <a:uFillTx/>
              <a:latin typeface="Arial" charset="0"/>
            </a:endParaRPr>
          </a:p>
        </p:txBody>
      </p:sp>
      <p:sp>
        <p:nvSpPr>
          <p:cNvPr id="5129"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0"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1"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2"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3"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4"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5"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6"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7"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5138"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3594781776"/>
      </p:ext>
    </p:extLst>
  </p:cSld>
  <p:clrMapOvr>
    <a:masterClrMapping/>
  </p:clrMapOvr>
  <p:transition>
    <p:sndAc>
      <p:stSnd>
        <p:snd r:embed="rId2" name="Tarda.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normal_others.jpg"/>
          <p:cNvPicPr>
            <a:picLocks noChangeAspect="1"/>
          </p:cNvPicPr>
          <p:nvPr/>
        </p:nvPicPr>
        <p:blipFill>
          <a:blip r:embed="rId2" cstate="print"/>
          <a:stretch>
            <a:fillRect/>
          </a:stretch>
        </p:blipFill>
        <p:spPr>
          <a:xfrm>
            <a:off x="1979712" y="692696"/>
            <a:ext cx="5904656" cy="556513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shakira.jpg"/>
          <p:cNvPicPr>
            <a:picLocks noGrp="1" noChangeAspect="1"/>
          </p:cNvPicPr>
          <p:nvPr>
            <p:ph idx="1"/>
          </p:nvPr>
        </p:nvPicPr>
        <p:blipFill>
          <a:blip r:embed="rId2" cstate="print"/>
          <a:stretch>
            <a:fillRect/>
          </a:stretch>
        </p:blipFill>
        <p:spPr>
          <a:xfrm>
            <a:off x="1619672" y="1052736"/>
            <a:ext cx="5832648" cy="4940597"/>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7616dfe4d93f1731dbea15d1b4afc06f.jpg"/>
          <p:cNvPicPr>
            <a:picLocks noChangeAspect="1"/>
          </p:cNvPicPr>
          <p:nvPr/>
        </p:nvPicPr>
        <p:blipFill>
          <a:blip r:embed="rId2" cstate="print"/>
          <a:srcRect r="47009" b="54851"/>
          <a:stretch>
            <a:fillRect/>
          </a:stretch>
        </p:blipFill>
        <p:spPr>
          <a:xfrm>
            <a:off x="2195736" y="1268759"/>
            <a:ext cx="4320480" cy="490208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jpg"/>
          <p:cNvPicPr>
            <a:picLocks noChangeAspect="1"/>
          </p:cNvPicPr>
          <p:nvPr/>
        </p:nvPicPr>
        <p:blipFill>
          <a:blip r:embed="rId2" cstate="print"/>
          <a:stretch>
            <a:fillRect/>
          </a:stretch>
        </p:blipFill>
        <p:spPr>
          <a:xfrm>
            <a:off x="1187624" y="692696"/>
            <a:ext cx="7564005" cy="495197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316946234259.jpg"/>
          <p:cNvPicPr>
            <a:picLocks noChangeAspect="1"/>
          </p:cNvPicPr>
          <p:nvPr/>
        </p:nvPicPr>
        <p:blipFill>
          <a:blip r:embed="rId2" cstate="print"/>
          <a:stretch>
            <a:fillRect/>
          </a:stretch>
        </p:blipFill>
        <p:spPr>
          <a:xfrm>
            <a:off x="827584" y="721007"/>
            <a:ext cx="6912768" cy="590834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Juanjo-Artero.jpg"/>
          <p:cNvPicPr>
            <a:picLocks noGrp="1" noChangeAspect="1"/>
          </p:cNvPicPr>
          <p:nvPr>
            <p:ph idx="1"/>
          </p:nvPr>
        </p:nvPicPr>
        <p:blipFill>
          <a:blip r:embed="rId2" cstate="print"/>
          <a:stretch>
            <a:fillRect/>
          </a:stretch>
        </p:blipFill>
        <p:spPr>
          <a:xfrm>
            <a:off x="827584" y="1052736"/>
            <a:ext cx="7564039" cy="504269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1).jpg"/>
          <p:cNvPicPr>
            <a:picLocks noChangeAspect="1"/>
          </p:cNvPicPr>
          <p:nvPr/>
        </p:nvPicPr>
        <p:blipFill>
          <a:blip r:embed="rId2" cstate="print"/>
          <a:stretch>
            <a:fillRect/>
          </a:stretch>
        </p:blipFill>
        <p:spPr>
          <a:xfrm>
            <a:off x="2267744" y="332656"/>
            <a:ext cx="4608512" cy="606383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39474_155548_1.jpg"/>
          <p:cNvPicPr>
            <a:picLocks noChangeAspect="1"/>
          </p:cNvPicPr>
          <p:nvPr/>
        </p:nvPicPr>
        <p:blipFill>
          <a:blip r:embed="rId2" cstate="print"/>
          <a:stretch>
            <a:fillRect/>
          </a:stretch>
        </p:blipFill>
        <p:spPr>
          <a:xfrm>
            <a:off x="762000" y="1428750"/>
            <a:ext cx="7620000" cy="40005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571500"/>
            <a:ext cx="8135937" cy="3459163"/>
          </a:xfrm>
        </p:spPr>
        <p:txBody>
          <a:bodyPr rtlCol="0">
            <a:normAutofit/>
          </a:bodyPr>
          <a:lstStyle/>
          <a:p>
            <a:pPr marL="274320" indent="-274320" eaLnBrk="1" fontAlgn="auto" hangingPunct="1">
              <a:spcAft>
                <a:spcPts val="0"/>
              </a:spcAft>
              <a:buClr>
                <a:schemeClr val="accent3"/>
              </a:buClr>
              <a:buFont typeface="Arial" panose="020B0604020202020204" pitchFamily="34" charset="0"/>
              <a:buChar char="•"/>
              <a:defRPr/>
            </a:pPr>
            <a:r>
              <a:rPr lang="es-ES" sz="2400" dirty="0" smtClean="0">
                <a:latin typeface="Andalus" panose="02020603050405020304" pitchFamily="18" charset="-78"/>
                <a:cs typeface="Andalus" panose="02020603050405020304" pitchFamily="18" charset="-78"/>
              </a:rPr>
              <a:t>E</a:t>
            </a:r>
            <a:r>
              <a:rPr lang="en-US" sz="2400" dirty="0" smtClean="0">
                <a:latin typeface="Andalus" panose="02020603050405020304" pitchFamily="18" charset="-78"/>
                <a:cs typeface="Andalus" panose="02020603050405020304" pitchFamily="18" charset="-78"/>
              </a:rPr>
              <a:t>l </a:t>
            </a:r>
            <a:r>
              <a:rPr lang="en-US" sz="2400" dirty="0" err="1" smtClean="0">
                <a:latin typeface="Andalus" panose="02020603050405020304" pitchFamily="18" charset="-78"/>
                <a:cs typeface="Andalus" panose="02020603050405020304" pitchFamily="18" charset="-78"/>
              </a:rPr>
              <a:t>Gerundio</a:t>
            </a:r>
            <a:r>
              <a:rPr lang="en-US" sz="2400" dirty="0" smtClean="0">
                <a:latin typeface="Andalus" panose="02020603050405020304" pitchFamily="18" charset="-78"/>
                <a:cs typeface="Andalus" panose="02020603050405020304" pitchFamily="18" charset="-78"/>
              </a:rPr>
              <a:t> </a:t>
            </a:r>
            <a:r>
              <a:rPr lang="en-US" sz="2400" dirty="0" err="1" smtClean="0">
                <a:latin typeface="Andalus" panose="02020603050405020304" pitchFamily="18" charset="-78"/>
                <a:cs typeface="Andalus" panose="02020603050405020304" pitchFamily="18" charset="-78"/>
              </a:rPr>
              <a:t>es</a:t>
            </a:r>
            <a:r>
              <a:rPr lang="en-US" sz="2400" dirty="0" smtClean="0">
                <a:latin typeface="Andalus" panose="02020603050405020304" pitchFamily="18" charset="-78"/>
                <a:cs typeface="Andalus" panose="02020603050405020304" pitchFamily="18" charset="-78"/>
              </a:rPr>
              <a:t> </a:t>
            </a:r>
            <a:r>
              <a:rPr lang="en-US" sz="2400" dirty="0" err="1" smtClean="0">
                <a:latin typeface="Andalus" panose="02020603050405020304" pitchFamily="18" charset="-78"/>
                <a:cs typeface="Andalus" panose="02020603050405020304" pitchFamily="18" charset="-78"/>
              </a:rPr>
              <a:t>una</a:t>
            </a:r>
            <a:r>
              <a:rPr lang="en-US" sz="2400" dirty="0" smtClean="0">
                <a:latin typeface="Andalus" panose="02020603050405020304" pitchFamily="18" charset="-78"/>
                <a:cs typeface="Andalus" panose="02020603050405020304" pitchFamily="18" charset="-78"/>
              </a:rPr>
              <a:t> forma </a:t>
            </a:r>
            <a:r>
              <a:rPr lang="en-US" sz="2400" b="1" dirty="0" smtClean="0">
                <a:latin typeface="Andalus" panose="02020603050405020304" pitchFamily="18" charset="-78"/>
                <a:cs typeface="Andalus" panose="02020603050405020304" pitchFamily="18" charset="-78"/>
              </a:rPr>
              <a:t>no</a:t>
            </a:r>
            <a:r>
              <a:rPr lang="en-US" sz="2400" dirty="0" smtClean="0">
                <a:latin typeface="Andalus" panose="02020603050405020304" pitchFamily="18" charset="-78"/>
                <a:cs typeface="Andalus" panose="02020603050405020304" pitchFamily="18" charset="-78"/>
              </a:rPr>
              <a:t> personal del </a:t>
            </a:r>
            <a:r>
              <a:rPr lang="en-US" sz="2400" dirty="0" err="1" smtClean="0">
                <a:latin typeface="Andalus" panose="02020603050405020304" pitchFamily="18" charset="-78"/>
                <a:cs typeface="Andalus" panose="02020603050405020304" pitchFamily="18" charset="-78"/>
              </a:rPr>
              <a:t>verbo</a:t>
            </a:r>
            <a:r>
              <a:rPr lang="en-US" sz="2400" dirty="0" smtClean="0">
                <a:latin typeface="Andalus" panose="02020603050405020304" pitchFamily="18" charset="-78"/>
                <a:cs typeface="Andalus" panose="02020603050405020304" pitchFamily="18" charset="-78"/>
              </a:rPr>
              <a:t>. Las </a:t>
            </a:r>
            <a:r>
              <a:rPr lang="en-US" sz="2400" dirty="0" err="1" smtClean="0">
                <a:latin typeface="Andalus" panose="02020603050405020304" pitchFamily="18" charset="-78"/>
                <a:cs typeface="Andalus" panose="02020603050405020304" pitchFamily="18" charset="-78"/>
              </a:rPr>
              <a:t>formas</a:t>
            </a:r>
            <a:r>
              <a:rPr lang="en-US" sz="2400" dirty="0" smtClean="0">
                <a:latin typeface="Andalus" panose="02020603050405020304" pitchFamily="18" charset="-78"/>
                <a:cs typeface="Andalus" panose="02020603050405020304" pitchFamily="18" charset="-78"/>
              </a:rPr>
              <a:t> no </a:t>
            </a:r>
            <a:r>
              <a:rPr lang="en-US" sz="2400" dirty="0" err="1" smtClean="0">
                <a:latin typeface="Andalus" panose="02020603050405020304" pitchFamily="18" charset="-78"/>
                <a:cs typeface="Andalus" panose="02020603050405020304" pitchFamily="18" charset="-78"/>
              </a:rPr>
              <a:t>personales</a:t>
            </a:r>
            <a:r>
              <a:rPr lang="en-US" sz="2400" dirty="0" smtClean="0">
                <a:latin typeface="Andalus" panose="02020603050405020304" pitchFamily="18" charset="-78"/>
                <a:cs typeface="Andalus" panose="02020603050405020304" pitchFamily="18" charset="-78"/>
              </a:rPr>
              <a:t> del </a:t>
            </a:r>
            <a:r>
              <a:rPr lang="en-US" sz="2400" dirty="0" err="1" smtClean="0">
                <a:latin typeface="Andalus" panose="02020603050405020304" pitchFamily="18" charset="-78"/>
                <a:cs typeface="Andalus" panose="02020603050405020304" pitchFamily="18" charset="-78"/>
              </a:rPr>
              <a:t>verbo</a:t>
            </a:r>
            <a:r>
              <a:rPr lang="en-US" sz="2400" dirty="0" smtClean="0">
                <a:latin typeface="Andalus" panose="02020603050405020304" pitchFamily="18" charset="-78"/>
                <a:cs typeface="Andalus" panose="02020603050405020304" pitchFamily="18" charset="-78"/>
              </a:rPr>
              <a:t> son </a:t>
            </a:r>
            <a:r>
              <a:rPr lang="en-US" sz="2400" dirty="0" err="1" smtClean="0">
                <a:latin typeface="Andalus" panose="02020603050405020304" pitchFamily="18" charset="-78"/>
                <a:cs typeface="Andalus" panose="02020603050405020304" pitchFamily="18" charset="-78"/>
              </a:rPr>
              <a:t>tres</a:t>
            </a:r>
            <a:r>
              <a:rPr lang="en-US" sz="2400" dirty="0" smtClean="0">
                <a:latin typeface="Andalus" panose="02020603050405020304" pitchFamily="18" charset="-78"/>
                <a:cs typeface="Andalus" panose="02020603050405020304" pitchFamily="18" charset="-78"/>
              </a:rPr>
              <a:t>:</a:t>
            </a:r>
          </a:p>
          <a:p>
            <a:pPr marL="0" indent="0" eaLnBrk="1" fontAlgn="auto" hangingPunct="1">
              <a:spcAft>
                <a:spcPts val="0"/>
              </a:spcAft>
              <a:buClr>
                <a:schemeClr val="accent3"/>
              </a:buClr>
              <a:buFont typeface="Arial" panose="020B0604020202020204" pitchFamily="34" charset="0"/>
              <a:buNone/>
              <a:defRPr/>
            </a:pPr>
            <a:endParaRPr lang="th-TH" dirty="0"/>
          </a:p>
        </p:txBody>
      </p:sp>
      <p:graphicFrame>
        <p:nvGraphicFramePr>
          <p:cNvPr id="5" name="Table 4"/>
          <p:cNvGraphicFramePr>
            <a:graphicFrameLocks noGrp="1"/>
          </p:cNvGraphicFramePr>
          <p:nvPr/>
        </p:nvGraphicFramePr>
        <p:xfrm>
          <a:off x="428625" y="1428750"/>
          <a:ext cx="7920879" cy="2216656"/>
        </p:xfrm>
        <a:graphic>
          <a:graphicData uri="http://schemas.openxmlformats.org/drawingml/2006/table">
            <a:tbl>
              <a:tblPr firstRow="1" bandRow="1">
                <a:tableStyleId>{5C22544A-7EE6-4342-B048-85BDC9FD1C3A}</a:tableStyleId>
              </a:tblPr>
              <a:tblGrid>
                <a:gridCol w="2640293"/>
                <a:gridCol w="2640293"/>
                <a:gridCol w="2640293"/>
              </a:tblGrid>
              <a:tr h="554164">
                <a:tc>
                  <a:txBody>
                    <a:bodyPr/>
                    <a:lstStyle/>
                    <a:p>
                      <a:pPr algn="ctr"/>
                      <a:r>
                        <a:rPr lang="es-ES" sz="2400" dirty="0" smtClean="0">
                          <a:latin typeface="Andalus" panose="02020603050405020304" pitchFamily="18" charset="-78"/>
                          <a:cs typeface="Andalus" panose="02020603050405020304" pitchFamily="18" charset="-78"/>
                        </a:rPr>
                        <a:t>Infinitivo</a:t>
                      </a:r>
                      <a:endParaRPr lang="th-TH" sz="2400" dirty="0">
                        <a:latin typeface="Andalus" panose="02020603050405020304" pitchFamily="18" charset="-78"/>
                      </a:endParaRPr>
                    </a:p>
                  </a:txBody>
                  <a:tcPr/>
                </a:tc>
                <a:tc>
                  <a:txBody>
                    <a:bodyPr/>
                    <a:lstStyle/>
                    <a:p>
                      <a:pPr algn="ctr"/>
                      <a:r>
                        <a:rPr lang="es-ES" sz="2400" dirty="0" smtClean="0">
                          <a:latin typeface="Andalus" panose="02020603050405020304" pitchFamily="18" charset="-78"/>
                          <a:cs typeface="Andalus" panose="02020603050405020304" pitchFamily="18" charset="-78"/>
                        </a:rPr>
                        <a:t>Gerundio </a:t>
                      </a:r>
                      <a:endParaRPr lang="th-TH" sz="2400" dirty="0">
                        <a:latin typeface="Andalus" panose="02020603050405020304" pitchFamily="18" charset="-78"/>
                      </a:endParaRPr>
                    </a:p>
                  </a:txBody>
                  <a:tcPr/>
                </a:tc>
                <a:tc>
                  <a:txBody>
                    <a:bodyPr/>
                    <a:lstStyle/>
                    <a:p>
                      <a:pPr algn="ctr"/>
                      <a:r>
                        <a:rPr lang="es-ES" sz="2400" dirty="0" smtClean="0">
                          <a:latin typeface="Andalus" panose="02020603050405020304" pitchFamily="18" charset="-78"/>
                          <a:cs typeface="Andalus" panose="02020603050405020304" pitchFamily="18" charset="-78"/>
                        </a:rPr>
                        <a:t>Participio</a:t>
                      </a:r>
                      <a:endParaRPr lang="th-TH" sz="2400" dirty="0">
                        <a:latin typeface="Andalus" panose="02020603050405020304" pitchFamily="18" charset="-78"/>
                      </a:endParaRPr>
                    </a:p>
                  </a:txBody>
                  <a:tcPr/>
                </a:tc>
              </a:tr>
              <a:tr h="554164">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COMPR</a:t>
                      </a:r>
                      <a:r>
                        <a:rPr lang="es-ES" sz="2400" b="1" dirty="0">
                          <a:effectLst/>
                          <a:latin typeface="Andalus" panose="02020603050405020304" pitchFamily="18" charset="-78"/>
                          <a:ea typeface="Calibri"/>
                          <a:cs typeface="Andalus" panose="02020603050405020304" pitchFamily="18" charset="-78"/>
                        </a:rPr>
                        <a:t>AR</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COMPR</a:t>
                      </a:r>
                      <a:r>
                        <a:rPr lang="es-ES" sz="2400" b="1" dirty="0">
                          <a:effectLst/>
                          <a:latin typeface="Andalus" panose="02020603050405020304" pitchFamily="18" charset="-78"/>
                          <a:ea typeface="Calibri"/>
                          <a:cs typeface="Andalus" panose="02020603050405020304" pitchFamily="18" charset="-78"/>
                        </a:rPr>
                        <a:t>ANDO</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a:effectLst/>
                          <a:latin typeface="Andalus" panose="02020603050405020304" pitchFamily="18" charset="-78"/>
                          <a:ea typeface="Calibri"/>
                          <a:cs typeface="Andalus" panose="02020603050405020304" pitchFamily="18" charset="-78"/>
                        </a:rPr>
                        <a:t>COMP</a:t>
                      </a:r>
                      <a:r>
                        <a:rPr lang="es-ES" sz="2400" b="1">
                          <a:effectLst/>
                          <a:latin typeface="Andalus" panose="02020603050405020304" pitchFamily="18" charset="-78"/>
                          <a:ea typeface="Calibri"/>
                          <a:cs typeface="Andalus" panose="02020603050405020304" pitchFamily="18" charset="-78"/>
                        </a:rPr>
                        <a:t>RADO</a:t>
                      </a:r>
                      <a:endParaRPr lang="en-US" sz="2400">
                        <a:effectLst/>
                        <a:latin typeface="Andalus" panose="02020603050405020304" pitchFamily="18" charset="-78"/>
                        <a:ea typeface="Calibri"/>
                        <a:cs typeface="Andalus" panose="02020603050405020304" pitchFamily="18" charset="-78"/>
                      </a:endParaRPr>
                    </a:p>
                  </a:txBody>
                  <a:tcPr marL="68580" marR="68580" marT="0" marB="0"/>
                </a:tc>
              </a:tr>
              <a:tr h="554164">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BEB</a:t>
                      </a:r>
                      <a:r>
                        <a:rPr lang="es-ES" sz="2400" b="1" dirty="0">
                          <a:effectLst/>
                          <a:latin typeface="Andalus" panose="02020603050405020304" pitchFamily="18" charset="-78"/>
                          <a:ea typeface="Calibri"/>
                          <a:cs typeface="Andalus" panose="02020603050405020304" pitchFamily="18" charset="-78"/>
                        </a:rPr>
                        <a:t>ER</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BEB</a:t>
                      </a:r>
                      <a:r>
                        <a:rPr lang="es-ES" sz="2400" b="1" dirty="0">
                          <a:effectLst/>
                          <a:latin typeface="Andalus" panose="02020603050405020304" pitchFamily="18" charset="-78"/>
                          <a:ea typeface="Calibri"/>
                          <a:cs typeface="Andalus" panose="02020603050405020304" pitchFamily="18" charset="-78"/>
                        </a:rPr>
                        <a:t>IENDO</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BEB</a:t>
                      </a:r>
                      <a:r>
                        <a:rPr lang="es-ES" sz="2400" b="1" dirty="0">
                          <a:effectLst/>
                          <a:latin typeface="Andalus" panose="02020603050405020304" pitchFamily="18" charset="-78"/>
                          <a:ea typeface="Calibri"/>
                          <a:cs typeface="Andalus" panose="02020603050405020304" pitchFamily="18" charset="-78"/>
                        </a:rPr>
                        <a:t>IDO</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r>
              <a:tr h="554164">
                <a:tc>
                  <a:txBody>
                    <a:bodyPr/>
                    <a:lstStyle/>
                    <a:p>
                      <a:pPr algn="ctr">
                        <a:lnSpc>
                          <a:spcPct val="115000"/>
                        </a:lnSpc>
                        <a:spcAft>
                          <a:spcPts val="1000"/>
                        </a:spcAft>
                      </a:pPr>
                      <a:r>
                        <a:rPr lang="es-ES" sz="2400">
                          <a:effectLst/>
                          <a:latin typeface="Andalus" panose="02020603050405020304" pitchFamily="18" charset="-78"/>
                          <a:ea typeface="Calibri"/>
                          <a:cs typeface="Andalus" panose="02020603050405020304" pitchFamily="18" charset="-78"/>
                        </a:rPr>
                        <a:t>VIV</a:t>
                      </a:r>
                      <a:r>
                        <a:rPr lang="es-ES" sz="2400" b="1">
                          <a:effectLst/>
                          <a:latin typeface="Andalus" panose="02020603050405020304" pitchFamily="18" charset="-78"/>
                          <a:ea typeface="Calibri"/>
                          <a:cs typeface="Andalus" panose="02020603050405020304" pitchFamily="18" charset="-78"/>
                        </a:rPr>
                        <a:t>IR </a:t>
                      </a:r>
                      <a:endParaRPr lang="en-US" sz="240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VIV</a:t>
                      </a:r>
                      <a:r>
                        <a:rPr lang="es-ES" sz="2400" b="1" dirty="0">
                          <a:effectLst/>
                          <a:latin typeface="Andalus" panose="02020603050405020304" pitchFamily="18" charset="-78"/>
                          <a:ea typeface="Calibri"/>
                          <a:cs typeface="Andalus" panose="02020603050405020304" pitchFamily="18" charset="-78"/>
                        </a:rPr>
                        <a:t>IENDO </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c>
                  <a:txBody>
                    <a:bodyPr/>
                    <a:lstStyle/>
                    <a:p>
                      <a:pPr algn="ctr">
                        <a:lnSpc>
                          <a:spcPct val="115000"/>
                        </a:lnSpc>
                        <a:spcAft>
                          <a:spcPts val="1000"/>
                        </a:spcAft>
                      </a:pPr>
                      <a:r>
                        <a:rPr lang="es-ES" sz="2400" dirty="0">
                          <a:effectLst/>
                          <a:latin typeface="Andalus" panose="02020603050405020304" pitchFamily="18" charset="-78"/>
                          <a:ea typeface="Calibri"/>
                          <a:cs typeface="Andalus" panose="02020603050405020304" pitchFamily="18" charset="-78"/>
                        </a:rPr>
                        <a:t>VIV</a:t>
                      </a:r>
                      <a:r>
                        <a:rPr lang="es-ES" sz="2400" b="1" dirty="0">
                          <a:effectLst/>
                          <a:latin typeface="Andalus" panose="02020603050405020304" pitchFamily="18" charset="-78"/>
                          <a:ea typeface="Calibri"/>
                          <a:cs typeface="Andalus" panose="02020603050405020304" pitchFamily="18" charset="-78"/>
                        </a:rPr>
                        <a:t>IDO</a:t>
                      </a:r>
                      <a:endParaRPr lang="en-US" sz="2400" dirty="0">
                        <a:effectLst/>
                        <a:latin typeface="Andalus" panose="02020603050405020304" pitchFamily="18" charset="-78"/>
                        <a:ea typeface="Calibri"/>
                        <a:cs typeface="Andalus" panose="02020603050405020304" pitchFamily="18" charset="-78"/>
                      </a:endParaRPr>
                    </a:p>
                  </a:txBody>
                  <a:tcPr marL="68580" marR="68580" marT="0" marB="0"/>
                </a:tc>
              </a:tr>
            </a:tbl>
          </a:graphicData>
        </a:graphic>
      </p:graphicFrame>
      <p:sp>
        <p:nvSpPr>
          <p:cNvPr id="14361" name="Rectangle 5"/>
          <p:cNvSpPr>
            <a:spLocks noChangeArrowheads="1"/>
          </p:cNvSpPr>
          <p:nvPr/>
        </p:nvSpPr>
        <p:spPr bwMode="auto">
          <a:xfrm>
            <a:off x="71438" y="3929063"/>
            <a:ext cx="9072562" cy="3108325"/>
          </a:xfrm>
          <a:prstGeom prst="rect">
            <a:avLst/>
          </a:prstGeom>
          <a:noFill/>
          <a:ln w="9525">
            <a:noFill/>
            <a:miter lim="800000"/>
            <a:headEnd/>
            <a:tailEnd/>
          </a:ln>
        </p:spPr>
        <p:txBody>
          <a:bodyPr>
            <a:spAutoFit/>
          </a:bodyPr>
          <a:lstStyle/>
          <a:p>
            <a:r>
              <a:rPr lang="es-ES" sz="2400">
                <a:latin typeface="Andalus" pitchFamily="18" charset="-78"/>
                <a:cs typeface="Andalus" pitchFamily="18" charset="-78"/>
              </a:rPr>
              <a:t>Con las formas no personales del verbo creamos las </a:t>
            </a:r>
            <a:r>
              <a:rPr lang="es-ES" sz="2400" b="1" u="sng">
                <a:latin typeface="Andalus" pitchFamily="18" charset="-78"/>
                <a:cs typeface="Andalus" pitchFamily="18" charset="-78"/>
              </a:rPr>
              <a:t>perífrasis. </a:t>
            </a:r>
            <a:r>
              <a:rPr lang="es-ES" sz="2400">
                <a:latin typeface="Andalus" pitchFamily="18" charset="-78"/>
                <a:cs typeface="Andalus" pitchFamily="18" charset="-78"/>
              </a:rPr>
              <a:t>La perífrasis es la unión de dos verbos, el verbo auxiliar, conjugado y el otro verbo, en forma no personal. Por ejemplo:</a:t>
            </a:r>
            <a:endParaRPr lang="en-US" sz="2400">
              <a:latin typeface="Andalus" pitchFamily="18" charset="-78"/>
              <a:cs typeface="Andalus" pitchFamily="18" charset="-78"/>
            </a:endParaRPr>
          </a:p>
          <a:p>
            <a:r>
              <a:rPr lang="es-ES" sz="2400" i="1">
                <a:latin typeface="Andalus" pitchFamily="18" charset="-78"/>
                <a:cs typeface="Andalus" pitchFamily="18" charset="-78"/>
              </a:rPr>
              <a:t>“¿Puedes borrar?” </a:t>
            </a:r>
            <a:r>
              <a:rPr lang="es-ES" sz="2400">
                <a:latin typeface="Andalus" pitchFamily="18" charset="-78"/>
                <a:cs typeface="Andalus" pitchFamily="18" charset="-78"/>
              </a:rPr>
              <a:t>Es una </a:t>
            </a:r>
            <a:r>
              <a:rPr lang="es-ES" sz="2400" b="1">
                <a:latin typeface="Andalus" pitchFamily="18" charset="-78"/>
                <a:cs typeface="Andalus" pitchFamily="18" charset="-78"/>
              </a:rPr>
              <a:t>perífrasis de infinitivo</a:t>
            </a:r>
            <a:r>
              <a:rPr lang="es-ES" sz="2400">
                <a:latin typeface="Andalus" pitchFamily="18" charset="-78"/>
                <a:cs typeface="Andalus" pitchFamily="18" charset="-78"/>
              </a:rPr>
              <a:t>: unimos el verbo auxiliar PODER (conjugado en segunda persona singular) a otro verbo en forma no personal de infinitivo BORRAR. ESTAR + GERUNDIO es una perífrasis, unión del verbo Estar + verbo en Gerundio.</a:t>
            </a:r>
            <a:endParaRPr lang="en-US" sz="2400">
              <a:latin typeface="Andalus" pitchFamily="18" charset="-78"/>
              <a:cs typeface="Andalus" pitchFamily="18" charset="-78"/>
            </a:endParaRPr>
          </a:p>
          <a:p>
            <a:endParaRPr lang="th-TH">
              <a:latin typeface="Calibri" pitchFamily="34" charset="0"/>
              <a:cs typeface="Cordia New" pitchFamily="34" charset="-34"/>
            </a:endParaRPr>
          </a:p>
        </p:txBody>
      </p:sp>
      <p:sp>
        <p:nvSpPr>
          <p:cNvPr id="14362" name="Rectangle 5"/>
          <p:cNvSpPr>
            <a:spLocks noChangeArrowheads="1"/>
          </p:cNvSpPr>
          <p:nvPr/>
        </p:nvSpPr>
        <p:spPr bwMode="auto">
          <a:xfrm>
            <a:off x="2143125" y="0"/>
            <a:ext cx="3563938" cy="646113"/>
          </a:xfrm>
          <a:prstGeom prst="rect">
            <a:avLst/>
          </a:prstGeom>
          <a:noFill/>
          <a:ln w="9525">
            <a:noFill/>
            <a:miter lim="800000"/>
            <a:headEnd/>
            <a:tailEnd/>
          </a:ln>
        </p:spPr>
        <p:txBody>
          <a:bodyPr wrap="none">
            <a:spAutoFit/>
          </a:bodyPr>
          <a:lstStyle/>
          <a:p>
            <a:r>
              <a:rPr lang="es-ES" sz="3600" b="1">
                <a:solidFill>
                  <a:schemeClr val="tx2"/>
                </a:solidFill>
                <a:latin typeface="Andalus" pitchFamily="18" charset="-78"/>
                <a:cs typeface="Andalus" pitchFamily="18" charset="-78"/>
              </a:rPr>
              <a:t>Estar  + Gerundio </a:t>
            </a:r>
            <a:endParaRPr lang="en-US" sz="360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a:xfrm>
            <a:off x="857250" y="1643063"/>
            <a:ext cx="7745413" cy="4446587"/>
          </a:xfrm>
        </p:spPr>
      </p:pic>
      <p:sp>
        <p:nvSpPr>
          <p:cNvPr id="15363" name="Rectangle 4"/>
          <p:cNvSpPr>
            <a:spLocks noChangeArrowheads="1"/>
          </p:cNvSpPr>
          <p:nvPr/>
        </p:nvSpPr>
        <p:spPr bwMode="auto">
          <a:xfrm>
            <a:off x="0" y="642938"/>
            <a:ext cx="9144000" cy="830262"/>
          </a:xfrm>
          <a:prstGeom prst="rect">
            <a:avLst/>
          </a:prstGeom>
          <a:noFill/>
          <a:ln w="9525">
            <a:noFill/>
            <a:miter lim="800000"/>
            <a:headEnd/>
            <a:tailEnd/>
          </a:ln>
        </p:spPr>
        <p:txBody>
          <a:bodyPr>
            <a:spAutoFit/>
          </a:bodyPr>
          <a:lstStyle/>
          <a:p>
            <a:pPr marL="369888" lvl="1" indent="-6350"/>
            <a:r>
              <a:rPr lang="es-ES" sz="2400">
                <a:latin typeface="Andalus" pitchFamily="18" charset="-78"/>
                <a:cs typeface="Andalus" pitchFamily="18" charset="-78"/>
              </a:rPr>
              <a:t>Esta perífrasis se usa para </a:t>
            </a:r>
            <a:r>
              <a:rPr lang="es-ES" sz="2400" b="1">
                <a:latin typeface="Andalus" pitchFamily="18" charset="-78"/>
                <a:cs typeface="Andalus" pitchFamily="18" charset="-78"/>
              </a:rPr>
              <a:t>indicar lo que hacemos en el mismo momento</a:t>
            </a:r>
            <a:r>
              <a:rPr lang="es-ES" sz="2400">
                <a:latin typeface="Andalus" pitchFamily="18" charset="-78"/>
                <a:cs typeface="Andalus" pitchFamily="18" charset="-78"/>
              </a:rPr>
              <a:t> en que hablamos. </a:t>
            </a:r>
            <a:endParaRPr lang="en-US" sz="2400">
              <a:latin typeface="Andalus" pitchFamily="18" charset="-78"/>
              <a:cs typeface="Andalus" pitchFamily="18" charset="-78"/>
            </a:endParaRPr>
          </a:p>
        </p:txBody>
      </p:sp>
      <p:sp>
        <p:nvSpPr>
          <p:cNvPr id="15364" name="TextBox 4"/>
          <p:cNvSpPr txBox="1">
            <a:spLocks noChangeArrowheads="1"/>
          </p:cNvSpPr>
          <p:nvPr/>
        </p:nvSpPr>
        <p:spPr bwMode="auto">
          <a:xfrm>
            <a:off x="2500313" y="0"/>
            <a:ext cx="3563937" cy="646113"/>
          </a:xfrm>
          <a:prstGeom prst="rect">
            <a:avLst/>
          </a:prstGeom>
          <a:noFill/>
          <a:ln w="9525">
            <a:noFill/>
            <a:miter lim="800000"/>
            <a:headEnd/>
            <a:tailEnd/>
          </a:ln>
        </p:spPr>
        <p:txBody>
          <a:bodyPr wrap="none">
            <a:spAutoFit/>
          </a:bodyPr>
          <a:lstStyle/>
          <a:p>
            <a:r>
              <a:rPr lang="es-ES" sz="3600" b="1">
                <a:solidFill>
                  <a:schemeClr val="tx2"/>
                </a:solidFill>
                <a:latin typeface="Andalus" pitchFamily="18" charset="-78"/>
                <a:cs typeface="Andalus" pitchFamily="18" charset="-78"/>
              </a:rPr>
              <a:t>Estar  + Gerundio </a:t>
            </a:r>
            <a:endParaRPr lang="en-US" sz="3600" b="1">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609600" y="2514600"/>
            <a:ext cx="8001000" cy="1905000"/>
          </a:xfrm>
          <a:prstGeom prst="hexagon">
            <a:avLst>
              <a:gd name="adj" fmla="val 10267"/>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6147" name="Rectangle 3"/>
          <p:cNvSpPr>
            <a:spLocks noGrp="1" noChangeArrowheads="1"/>
          </p:cNvSpPr>
          <p:nvPr>
            <p:ph type="ctrTitle"/>
          </p:nvPr>
        </p:nvSpPr>
        <p:spPr>
          <a:xfrm>
            <a:off x="685800" y="2819400"/>
            <a:ext cx="7772400" cy="1143000"/>
          </a:xfrm>
        </p:spPr>
        <p:txBody>
          <a:bodyPr/>
          <a:lstStyle/>
          <a:p>
            <a:pPr eaLnBrk="1" hangingPunct="1"/>
            <a:r>
              <a:rPr lang="en-GB" altLang="es-ES" sz="8000" dirty="0" smtClean="0">
                <a:solidFill>
                  <a:schemeClr val="bg1"/>
                </a:solidFill>
                <a:latin typeface="Arial" charset="0"/>
              </a:rPr>
              <a:t>€100</a:t>
            </a:r>
            <a:endParaRPr lang="en-US" altLang="es-ES" sz="8000" dirty="0" smtClean="0">
              <a:solidFill>
                <a:schemeClr val="bg1"/>
              </a:solidFill>
              <a:latin typeface="Arial" charset="0"/>
            </a:endParaRPr>
          </a:p>
        </p:txBody>
      </p:sp>
      <p:sp>
        <p:nvSpPr>
          <p:cNvPr id="6148"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6149"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2396347651"/>
      </p:ext>
    </p:extLst>
  </p:cSld>
  <p:clrMapOvr>
    <a:masterClrMapping/>
  </p:clrMapOvr>
  <p:transition>
    <p:zoom/>
    <p:sndAc>
      <p:stSnd>
        <p:snd r:embed="rId2" name="cashreg.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500063"/>
            <a:ext cx="8856662" cy="5160962"/>
          </a:xfrm>
        </p:spPr>
        <p:txBody>
          <a:bodyPr rtlCol="0">
            <a:normAutofit/>
          </a:bodyPr>
          <a:lstStyle/>
          <a:p>
            <a:pPr marL="0" indent="0" eaLnBrk="1" fontAlgn="auto" hangingPunct="1">
              <a:spcAft>
                <a:spcPts val="0"/>
              </a:spcAft>
              <a:buClr>
                <a:schemeClr val="accent3"/>
              </a:buClr>
              <a:buFont typeface="Arial" panose="020B0604020202020204" pitchFamily="34" charset="0"/>
              <a:buChar char="•"/>
              <a:defRPr/>
            </a:pPr>
            <a:r>
              <a:rPr lang="es-ES" sz="2000" dirty="0" smtClean="0">
                <a:latin typeface="Andalus" panose="02020603050405020304" pitchFamily="18" charset="-78"/>
                <a:cs typeface="Andalus" panose="02020603050405020304" pitchFamily="18" charset="-78"/>
              </a:rPr>
              <a:t>Los verbos pueden </a:t>
            </a:r>
            <a:r>
              <a:rPr lang="es-ES" sz="2000" dirty="0">
                <a:latin typeface="Andalus" panose="02020603050405020304" pitchFamily="18" charset="-78"/>
                <a:cs typeface="Andalus" panose="02020603050405020304" pitchFamily="18" charset="-78"/>
              </a:rPr>
              <a:t>ser irregulares en las formas no personales de </a:t>
            </a:r>
            <a:r>
              <a:rPr lang="es-ES" sz="2000" dirty="0" smtClean="0">
                <a:latin typeface="Andalus" panose="02020603050405020304" pitchFamily="18" charset="-78"/>
                <a:cs typeface="Andalus" panose="02020603050405020304" pitchFamily="18" charset="-78"/>
              </a:rPr>
              <a:t>gerundio.</a:t>
            </a:r>
            <a:r>
              <a:rPr lang="en-US" sz="2000" dirty="0" smtClean="0">
                <a:latin typeface="Andalus" panose="02020603050405020304" pitchFamily="18" charset="-78"/>
                <a:cs typeface="Andalus" panose="02020603050405020304" pitchFamily="18" charset="-78"/>
              </a:rPr>
              <a:t> </a:t>
            </a:r>
            <a:r>
              <a:rPr lang="es-ES" sz="2000" dirty="0" smtClean="0">
                <a:latin typeface="Andalus" panose="02020603050405020304" pitchFamily="18" charset="-78"/>
                <a:cs typeface="Andalus" panose="02020603050405020304" pitchFamily="18" charset="-78"/>
              </a:rPr>
              <a:t>Ejemplo </a:t>
            </a:r>
            <a:r>
              <a:rPr lang="es-ES" sz="2000" dirty="0">
                <a:latin typeface="Andalus" panose="02020603050405020304" pitchFamily="18" charset="-78"/>
                <a:cs typeface="Andalus" panose="02020603050405020304" pitchFamily="18" charset="-78"/>
              </a:rPr>
              <a:t>de verbos irregulares en gerundio:</a:t>
            </a:r>
            <a:endParaRPr lang="en-US" sz="2000" dirty="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r>
              <a:rPr lang="es-ES" sz="2000" b="1" dirty="0" smtClean="0">
                <a:latin typeface="Andalus" panose="02020603050405020304" pitchFamily="18" charset="-78"/>
                <a:cs typeface="Andalus" panose="02020603050405020304" pitchFamily="18" charset="-78"/>
              </a:rPr>
              <a:t>1</a:t>
            </a:r>
            <a:r>
              <a:rPr lang="es-ES" sz="2000" dirty="0" smtClean="0">
                <a:latin typeface="Andalus" panose="02020603050405020304" pitchFamily="18" charset="-78"/>
                <a:cs typeface="Andalus" panose="02020603050405020304" pitchFamily="18" charset="-78"/>
              </a:rPr>
              <a:t>.Los </a:t>
            </a:r>
            <a:r>
              <a:rPr lang="es-ES" sz="2000" dirty="0">
                <a:latin typeface="Andalus" panose="02020603050405020304" pitchFamily="18" charset="-78"/>
                <a:cs typeface="Andalus" panose="02020603050405020304" pitchFamily="18" charset="-78"/>
              </a:rPr>
              <a:t>verbos terminados en </a:t>
            </a:r>
            <a:r>
              <a:rPr lang="es-ES" sz="2000" b="1" dirty="0">
                <a:latin typeface="Andalus" panose="02020603050405020304" pitchFamily="18" charset="-78"/>
                <a:cs typeface="Andalus" panose="02020603050405020304" pitchFamily="18" charset="-78"/>
              </a:rPr>
              <a:t>–ir</a:t>
            </a:r>
            <a:r>
              <a:rPr lang="es-ES" sz="2000" dirty="0">
                <a:latin typeface="Andalus" panose="02020603050405020304" pitchFamily="18" charset="-78"/>
                <a:cs typeface="Andalus" panose="02020603050405020304" pitchFamily="18" charset="-78"/>
              </a:rPr>
              <a:t> con una </a:t>
            </a:r>
            <a:r>
              <a:rPr lang="es-ES" sz="2000" b="1" dirty="0">
                <a:latin typeface="Andalus" panose="02020603050405020304" pitchFamily="18" charset="-78"/>
                <a:cs typeface="Andalus" panose="02020603050405020304" pitchFamily="18" charset="-78"/>
              </a:rPr>
              <a:t>E</a:t>
            </a:r>
            <a:r>
              <a:rPr lang="es-ES" sz="2000" dirty="0">
                <a:latin typeface="Andalus" panose="02020603050405020304" pitchFamily="18" charset="-78"/>
                <a:cs typeface="Andalus" panose="02020603050405020304" pitchFamily="18" charset="-78"/>
              </a:rPr>
              <a:t> o una </a:t>
            </a:r>
            <a:r>
              <a:rPr lang="es-ES" sz="2000" b="1" dirty="0">
                <a:latin typeface="Andalus" panose="02020603050405020304" pitchFamily="18" charset="-78"/>
                <a:cs typeface="Andalus" panose="02020603050405020304" pitchFamily="18" charset="-78"/>
              </a:rPr>
              <a:t>O</a:t>
            </a:r>
            <a:r>
              <a:rPr lang="es-ES" sz="2000" dirty="0">
                <a:latin typeface="Andalus" panose="02020603050405020304" pitchFamily="18" charset="-78"/>
                <a:cs typeface="Andalus" panose="02020603050405020304" pitchFamily="18" charset="-78"/>
              </a:rPr>
              <a:t> </a:t>
            </a:r>
            <a:r>
              <a:rPr lang="es-ES" sz="2000" dirty="0" smtClean="0">
                <a:latin typeface="Andalus" panose="02020603050405020304" pitchFamily="18" charset="-78"/>
                <a:cs typeface="Andalus" panose="02020603050405020304" pitchFamily="18" charset="-78"/>
              </a:rPr>
              <a:t>en </a:t>
            </a:r>
            <a:r>
              <a:rPr lang="es-ES" sz="2000" dirty="0">
                <a:latin typeface="Andalus" panose="02020603050405020304" pitchFamily="18" charset="-78"/>
                <a:cs typeface="Andalus" panose="02020603050405020304" pitchFamily="18" charset="-78"/>
              </a:rPr>
              <a:t>la raíz, </a:t>
            </a:r>
            <a:r>
              <a:rPr lang="es-ES" sz="2000" dirty="0" smtClean="0">
                <a:latin typeface="Andalus" panose="02020603050405020304" pitchFamily="18" charset="-78"/>
                <a:cs typeface="Andalus" panose="02020603050405020304" pitchFamily="18" charset="-78"/>
              </a:rPr>
              <a:t>cambian </a:t>
            </a:r>
            <a:r>
              <a:rPr lang="es-ES" sz="2000" dirty="0">
                <a:latin typeface="Andalus" panose="02020603050405020304" pitchFamily="18" charset="-78"/>
                <a:cs typeface="Andalus" panose="02020603050405020304" pitchFamily="18" charset="-78"/>
              </a:rPr>
              <a:t>esas vocales en</a:t>
            </a:r>
            <a:r>
              <a:rPr lang="es-ES" sz="2000" b="1" dirty="0">
                <a:latin typeface="Andalus" panose="02020603050405020304" pitchFamily="18" charset="-78"/>
                <a:cs typeface="Andalus" panose="02020603050405020304" pitchFamily="18" charset="-78"/>
              </a:rPr>
              <a:t> i </a:t>
            </a:r>
            <a:r>
              <a:rPr lang="es-ES" sz="2000" dirty="0">
                <a:latin typeface="Andalus" panose="02020603050405020304" pitchFamily="18" charset="-78"/>
                <a:cs typeface="Andalus" panose="02020603050405020304" pitchFamily="18" charset="-78"/>
              </a:rPr>
              <a:t>y</a:t>
            </a:r>
            <a:r>
              <a:rPr lang="es-ES" sz="2000" b="1" dirty="0">
                <a:latin typeface="Andalus" panose="02020603050405020304" pitchFamily="18" charset="-78"/>
                <a:cs typeface="Andalus" panose="02020603050405020304" pitchFamily="18" charset="-78"/>
              </a:rPr>
              <a:t> u </a:t>
            </a:r>
            <a:r>
              <a:rPr lang="es-ES" sz="2000" dirty="0">
                <a:latin typeface="Andalus" panose="02020603050405020304" pitchFamily="18" charset="-78"/>
                <a:cs typeface="Andalus" panose="02020603050405020304" pitchFamily="18" charset="-78"/>
              </a:rPr>
              <a:t>respectivamente</a:t>
            </a:r>
            <a:r>
              <a:rPr lang="es-ES" sz="2000" dirty="0" smtClean="0">
                <a:latin typeface="Andalus" panose="02020603050405020304" pitchFamily="18" charset="-78"/>
                <a:cs typeface="Andalus" panose="02020603050405020304" pitchFamily="18" charset="-78"/>
              </a:rPr>
              <a:t>. Ejemplos:</a:t>
            </a: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Arial" panose="020B0604020202020204" pitchFamily="34" charset="0"/>
              <a:buNone/>
              <a:defRPr/>
            </a:pPr>
            <a:endParaRPr lang="es-ES" sz="2000" dirty="0" smtClean="0">
              <a:latin typeface="Andalus" panose="02020603050405020304" pitchFamily="18" charset="-78"/>
              <a:cs typeface="Andalus" panose="02020603050405020304" pitchFamily="18" charset="-78"/>
            </a:endParaRPr>
          </a:p>
          <a:p>
            <a:pPr marL="0" indent="0" eaLnBrk="1" fontAlgn="auto" hangingPunct="1">
              <a:spcAft>
                <a:spcPts val="0"/>
              </a:spcAft>
              <a:buClr>
                <a:schemeClr val="accent3"/>
              </a:buClr>
              <a:buFont typeface="Wingdings 2" pitchFamily="18" charset="2"/>
              <a:buNone/>
              <a:defRPr/>
            </a:pPr>
            <a:r>
              <a:rPr lang="es-ES" sz="2000" b="1" dirty="0" smtClean="0">
                <a:latin typeface="Andalus" panose="02020603050405020304" pitchFamily="18" charset="-78"/>
                <a:cs typeface="Andalus" panose="02020603050405020304" pitchFamily="18" charset="-78"/>
              </a:rPr>
              <a:t>2</a:t>
            </a:r>
            <a:r>
              <a:rPr lang="es-ES" sz="2000" dirty="0" smtClean="0">
                <a:latin typeface="Andalus" panose="02020603050405020304" pitchFamily="18" charset="-78"/>
                <a:cs typeface="Andalus" panose="02020603050405020304" pitchFamily="18" charset="-78"/>
              </a:rPr>
              <a:t>.Cuando la raíz termina en vocal, la </a:t>
            </a:r>
            <a:r>
              <a:rPr lang="es-ES" sz="2000" b="1" dirty="0" smtClean="0">
                <a:latin typeface="Andalus" pitchFamily="18" charset="-78"/>
                <a:cs typeface="Andalus" pitchFamily="18" charset="-78"/>
              </a:rPr>
              <a:t>i</a:t>
            </a:r>
            <a:r>
              <a:rPr lang="es-ES" sz="2000" dirty="0" smtClean="0">
                <a:latin typeface="Andalus" pitchFamily="18" charset="-78"/>
                <a:cs typeface="Andalus" pitchFamily="18" charset="-78"/>
              </a:rPr>
              <a:t> de la terminación IENDO se cambia por una </a:t>
            </a:r>
            <a:r>
              <a:rPr lang="es-ES" sz="2000" b="1" dirty="0" smtClean="0">
                <a:latin typeface="Andalus" pitchFamily="18" charset="-78"/>
                <a:cs typeface="Andalus" pitchFamily="18" charset="-78"/>
              </a:rPr>
              <a:t>y.</a:t>
            </a:r>
            <a:r>
              <a:rPr lang="es-ES" sz="2000" dirty="0" smtClean="0">
                <a:latin typeface="Andalus" pitchFamily="18" charset="-78"/>
                <a:cs typeface="Andalus" pitchFamily="18" charset="-78"/>
              </a:rPr>
              <a:t> Ejemplos:</a:t>
            </a:r>
            <a:endParaRPr lang="th-TH" sz="2000" dirty="0" smtClean="0">
              <a:latin typeface="Andalus" pitchFamily="18" charset="-78"/>
            </a:endParaRPr>
          </a:p>
          <a:p>
            <a:pPr marL="0" indent="0" eaLnBrk="1" fontAlgn="auto" hangingPunct="1">
              <a:spcAft>
                <a:spcPts val="0"/>
              </a:spcAft>
              <a:buClr>
                <a:schemeClr val="accent3"/>
              </a:buClr>
              <a:buFont typeface="Arial" panose="020B0604020202020204" pitchFamily="34" charset="0"/>
              <a:buNone/>
              <a:defRPr/>
            </a:pPr>
            <a:r>
              <a:rPr lang="es-ES" sz="2000" dirty="0" smtClean="0">
                <a:latin typeface="Andalus" pitchFamily="18" charset="-78"/>
                <a:cs typeface="Andalus" pitchFamily="18" charset="-78"/>
              </a:rPr>
              <a:t> </a:t>
            </a:r>
            <a:endParaRPr lang="th-TH" sz="2000" dirty="0">
              <a:latin typeface="Andalus" pitchFamily="18" charset="-78"/>
            </a:endParaRPr>
          </a:p>
        </p:txBody>
      </p:sp>
      <p:graphicFrame>
        <p:nvGraphicFramePr>
          <p:cNvPr id="5" name="Table 4"/>
          <p:cNvGraphicFramePr>
            <a:graphicFrameLocks noGrp="1"/>
          </p:cNvGraphicFramePr>
          <p:nvPr/>
        </p:nvGraphicFramePr>
        <p:xfrm>
          <a:off x="4214813" y="1500188"/>
          <a:ext cx="2569739" cy="2563568"/>
        </p:xfrm>
        <a:graphic>
          <a:graphicData uri="http://schemas.openxmlformats.org/drawingml/2006/table">
            <a:tbl>
              <a:tblPr firstRow="1" bandRow="1">
                <a:tableStyleId>{3B4B98B0-60AC-42C2-AFA5-B58CD77FA1E5}</a:tableStyleId>
              </a:tblPr>
              <a:tblGrid>
                <a:gridCol w="1149985"/>
                <a:gridCol w="1419754"/>
              </a:tblGrid>
              <a:tr h="286969">
                <a:tc>
                  <a:txBody>
                    <a:bodyPr/>
                    <a:lstStyle/>
                    <a:p>
                      <a:pPr>
                        <a:lnSpc>
                          <a:spcPct val="100000"/>
                        </a:lnSpc>
                        <a:spcAft>
                          <a:spcPts val="0"/>
                        </a:spcAft>
                      </a:pPr>
                      <a:r>
                        <a:rPr lang="es-ES" sz="2000" b="0" i="0" dirty="0" smtClean="0">
                          <a:effectLst/>
                          <a:latin typeface="Arial" pitchFamily="34" charset="0"/>
                          <a:ea typeface="Times New Roman"/>
                          <a:cs typeface="Arial" pitchFamily="34" charset="0"/>
                        </a:rPr>
                        <a:t>Pedir</a:t>
                      </a:r>
                      <a:r>
                        <a:rPr lang="es-ES" sz="2000" dirty="0">
                          <a:effectLst/>
                          <a:latin typeface="Arial" pitchFamily="34" charset="0"/>
                          <a:ea typeface="Times New Roman"/>
                          <a:cs typeface="Arial" pitchFamily="34" charset="0"/>
                        </a:rPr>
                        <a:t>	</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Times New Roman"/>
                          <a:cs typeface="Arial" pitchFamily="34" charset="0"/>
                        </a:rPr>
                        <a:t> </a:t>
                      </a:r>
                      <a:r>
                        <a:rPr lang="es-ES" sz="2000" b="0" dirty="0" smtClean="0">
                          <a:effectLst/>
                          <a:latin typeface="Arial" pitchFamily="34" charset="0"/>
                          <a:ea typeface="Times New Roman"/>
                          <a:cs typeface="Arial" pitchFamily="34" charset="0"/>
                        </a:rPr>
                        <a:t>Pidiendo</a:t>
                      </a:r>
                      <a:endParaRPr lang="en-US" sz="2000" b="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Times New Roman"/>
                          <a:cs typeface="Arial" pitchFamily="34" charset="0"/>
                        </a:rPr>
                        <a:t>V</a:t>
                      </a:r>
                      <a:r>
                        <a:rPr lang="es-ES" sz="2000" b="1" dirty="0">
                          <a:effectLst/>
                          <a:latin typeface="Arial" pitchFamily="34" charset="0"/>
                          <a:ea typeface="Times New Roman"/>
                          <a:cs typeface="Arial" pitchFamily="34" charset="0"/>
                        </a:rPr>
                        <a:t>e</a:t>
                      </a:r>
                      <a:r>
                        <a:rPr lang="es-ES" sz="2000" dirty="0">
                          <a:effectLst/>
                          <a:latin typeface="Arial" pitchFamily="34" charset="0"/>
                          <a:ea typeface="Times New Roman"/>
                          <a:cs typeface="Arial" pitchFamily="34" charset="0"/>
                        </a:rPr>
                        <a:t>nir     </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Times New Roman"/>
                          <a:cs typeface="Arial" pitchFamily="34" charset="0"/>
                        </a:rPr>
                        <a:t>Viniendo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Calibri"/>
                          <a:cs typeface="Arial" pitchFamily="34" charset="0"/>
                        </a:rPr>
                        <a:t>M</a:t>
                      </a:r>
                      <a:r>
                        <a:rPr lang="es-ES" sz="2000" b="1" dirty="0">
                          <a:effectLst/>
                          <a:latin typeface="Arial" pitchFamily="34" charset="0"/>
                          <a:ea typeface="Calibri"/>
                          <a:cs typeface="Arial" pitchFamily="34" charset="0"/>
                        </a:rPr>
                        <a:t>e</a:t>
                      </a:r>
                      <a:r>
                        <a:rPr lang="es-ES" sz="2000" dirty="0">
                          <a:effectLst/>
                          <a:latin typeface="Arial" pitchFamily="34" charset="0"/>
                          <a:ea typeface="Calibri"/>
                          <a:cs typeface="Arial" pitchFamily="34" charset="0"/>
                        </a:rPr>
                        <a:t>ntir</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Calibri"/>
                          <a:cs typeface="Arial" pitchFamily="34" charset="0"/>
                        </a:rPr>
                        <a:t>M</a:t>
                      </a:r>
                      <a:r>
                        <a:rPr lang="es-ES" sz="2000" b="1" dirty="0">
                          <a:effectLst/>
                          <a:latin typeface="Arial" pitchFamily="34" charset="0"/>
                          <a:ea typeface="Calibri"/>
                          <a:cs typeface="Arial" pitchFamily="34" charset="0"/>
                        </a:rPr>
                        <a:t>i</a:t>
                      </a:r>
                      <a:r>
                        <a:rPr lang="es-ES" sz="2000" dirty="0">
                          <a:effectLst/>
                          <a:latin typeface="Arial" pitchFamily="34" charset="0"/>
                          <a:ea typeface="Calibri"/>
                          <a:cs typeface="Arial" pitchFamily="34" charset="0"/>
                        </a:rPr>
                        <a:t>ntiendo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Calibri"/>
                          <a:cs typeface="Arial" pitchFamily="34" charset="0"/>
                        </a:rPr>
                        <a:t>D</a:t>
                      </a:r>
                      <a:r>
                        <a:rPr lang="es-ES" sz="2000" b="1" dirty="0">
                          <a:effectLst/>
                          <a:latin typeface="Arial" pitchFamily="34" charset="0"/>
                          <a:ea typeface="Calibri"/>
                          <a:cs typeface="Arial" pitchFamily="34" charset="0"/>
                        </a:rPr>
                        <a:t>e</a:t>
                      </a:r>
                      <a:r>
                        <a:rPr lang="es-ES" sz="2000" dirty="0">
                          <a:effectLst/>
                          <a:latin typeface="Arial" pitchFamily="34" charset="0"/>
                          <a:ea typeface="Calibri"/>
                          <a:cs typeface="Arial" pitchFamily="34" charset="0"/>
                        </a:rPr>
                        <a:t>cir</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Calibri"/>
                          <a:cs typeface="Arial" pitchFamily="34" charset="0"/>
                        </a:rPr>
                        <a:t>D</a:t>
                      </a:r>
                      <a:r>
                        <a:rPr lang="es-ES" sz="2000" b="1" dirty="0">
                          <a:effectLst/>
                          <a:latin typeface="Arial" pitchFamily="34" charset="0"/>
                          <a:ea typeface="Calibri"/>
                          <a:cs typeface="Arial" pitchFamily="34" charset="0"/>
                        </a:rPr>
                        <a:t>i</a:t>
                      </a:r>
                      <a:r>
                        <a:rPr lang="es-ES" sz="2000" dirty="0">
                          <a:effectLst/>
                          <a:latin typeface="Arial" pitchFamily="34" charset="0"/>
                          <a:ea typeface="Calibri"/>
                          <a:cs typeface="Arial" pitchFamily="34" charset="0"/>
                        </a:rPr>
                        <a:t>ciendo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Times New Roman"/>
                          <a:cs typeface="Arial" pitchFamily="34" charset="0"/>
                        </a:rPr>
                        <a:t>S</a:t>
                      </a:r>
                      <a:r>
                        <a:rPr lang="es-ES" sz="2000" b="1" dirty="0">
                          <a:effectLst/>
                          <a:latin typeface="Arial" pitchFamily="34" charset="0"/>
                          <a:ea typeface="Times New Roman"/>
                          <a:cs typeface="Arial" pitchFamily="34" charset="0"/>
                        </a:rPr>
                        <a:t>e</a:t>
                      </a:r>
                      <a:r>
                        <a:rPr lang="es-ES" sz="2000" dirty="0">
                          <a:effectLst/>
                          <a:latin typeface="Arial" pitchFamily="34" charset="0"/>
                          <a:ea typeface="Times New Roman"/>
                          <a:cs typeface="Arial" pitchFamily="34" charset="0"/>
                        </a:rPr>
                        <a:t>ntir</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Times New Roman"/>
                          <a:cs typeface="Arial" pitchFamily="34" charset="0"/>
                        </a:rPr>
                        <a:t>Sintiendo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dirty="0">
                          <a:effectLst/>
                          <a:latin typeface="Arial" pitchFamily="34" charset="0"/>
                          <a:ea typeface="Calibri"/>
                          <a:cs typeface="Arial" pitchFamily="34" charset="0"/>
                        </a:rPr>
                        <a:t>Pr</a:t>
                      </a:r>
                      <a:r>
                        <a:rPr lang="es-ES" sz="2000" b="1" dirty="0">
                          <a:effectLst/>
                          <a:latin typeface="Arial" pitchFamily="34" charset="0"/>
                          <a:ea typeface="Calibri"/>
                          <a:cs typeface="Arial" pitchFamily="34" charset="0"/>
                        </a:rPr>
                        <a:t>e</a:t>
                      </a:r>
                      <a:r>
                        <a:rPr lang="es-ES" sz="2000" dirty="0">
                          <a:effectLst/>
                          <a:latin typeface="Arial" pitchFamily="34" charset="0"/>
                          <a:ea typeface="Calibri"/>
                          <a:cs typeface="Arial" pitchFamily="34" charset="0"/>
                        </a:rPr>
                        <a:t>ferir</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Calibri"/>
                          <a:cs typeface="Arial" pitchFamily="34" charset="0"/>
                        </a:rPr>
                        <a:t>Pref</a:t>
                      </a:r>
                      <a:r>
                        <a:rPr lang="es-ES" sz="2000" b="1" dirty="0">
                          <a:effectLst/>
                          <a:latin typeface="Arial" pitchFamily="34" charset="0"/>
                          <a:ea typeface="Calibri"/>
                          <a:cs typeface="Arial" pitchFamily="34" charset="0"/>
                        </a:rPr>
                        <a:t>i</a:t>
                      </a:r>
                      <a:r>
                        <a:rPr lang="es-ES" sz="2000" dirty="0">
                          <a:effectLst/>
                          <a:latin typeface="Arial" pitchFamily="34" charset="0"/>
                          <a:ea typeface="Calibri"/>
                          <a:cs typeface="Arial" pitchFamily="34" charset="0"/>
                        </a:rPr>
                        <a:t>riendo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9771">
                <a:tc>
                  <a:txBody>
                    <a:bodyPr/>
                    <a:lstStyle/>
                    <a:p>
                      <a:pPr algn="just">
                        <a:lnSpc>
                          <a:spcPct val="100000"/>
                        </a:lnSpc>
                        <a:spcAft>
                          <a:spcPts val="0"/>
                        </a:spcAft>
                      </a:pPr>
                      <a:r>
                        <a:rPr lang="es-ES" sz="2000">
                          <a:effectLst/>
                          <a:latin typeface="Arial" pitchFamily="34" charset="0"/>
                          <a:ea typeface="Calibri"/>
                          <a:cs typeface="Arial" pitchFamily="34" charset="0"/>
                        </a:rPr>
                        <a:t>Rep</a:t>
                      </a:r>
                      <a:r>
                        <a:rPr lang="es-ES" sz="2000" b="1">
                          <a:effectLst/>
                          <a:latin typeface="Arial" pitchFamily="34" charset="0"/>
                          <a:ea typeface="Calibri"/>
                          <a:cs typeface="Arial" pitchFamily="34" charset="0"/>
                        </a:rPr>
                        <a:t>e</a:t>
                      </a:r>
                      <a:r>
                        <a:rPr lang="es-ES" sz="2000">
                          <a:effectLst/>
                          <a:latin typeface="Arial" pitchFamily="34" charset="0"/>
                          <a:ea typeface="Calibri"/>
                          <a:cs typeface="Arial" pitchFamily="34" charset="0"/>
                        </a:rPr>
                        <a:t>tir</a:t>
                      </a:r>
                      <a:endParaRPr lang="en-US" sz="200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a:effectLst/>
                          <a:latin typeface="Arial" pitchFamily="34" charset="0"/>
                          <a:ea typeface="Calibri"/>
                          <a:cs typeface="Arial" pitchFamily="34" charset="0"/>
                        </a:rPr>
                        <a:t>Rep</a:t>
                      </a:r>
                      <a:r>
                        <a:rPr lang="es-ES" sz="2000" b="1" dirty="0">
                          <a:effectLst/>
                          <a:latin typeface="Arial" pitchFamily="34" charset="0"/>
                          <a:ea typeface="Calibri"/>
                          <a:cs typeface="Arial" pitchFamily="34" charset="0"/>
                        </a:rPr>
                        <a:t>i</a:t>
                      </a:r>
                      <a:r>
                        <a:rPr lang="es-ES" sz="2000" dirty="0">
                          <a:effectLst/>
                          <a:latin typeface="Arial" pitchFamily="34" charset="0"/>
                          <a:ea typeface="Calibri"/>
                          <a:cs typeface="Arial" pitchFamily="34" charset="0"/>
                        </a:rPr>
                        <a:t>tiendo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429968">
                <a:tc>
                  <a:txBody>
                    <a:bodyPr/>
                    <a:lstStyle/>
                    <a:p>
                      <a:pPr algn="just">
                        <a:lnSpc>
                          <a:spcPct val="100000"/>
                        </a:lnSpc>
                        <a:spcAft>
                          <a:spcPts val="0"/>
                        </a:spcAft>
                      </a:pPr>
                      <a:r>
                        <a:rPr lang="es-ES" sz="2000" dirty="0">
                          <a:effectLst/>
                          <a:latin typeface="Arial" pitchFamily="34" charset="0"/>
                          <a:ea typeface="Times New Roman"/>
                          <a:cs typeface="Arial" pitchFamily="34" charset="0"/>
                        </a:rPr>
                        <a:t>D</a:t>
                      </a:r>
                      <a:r>
                        <a:rPr lang="es-ES" sz="2000" b="1" dirty="0">
                          <a:effectLst/>
                          <a:latin typeface="Arial" pitchFamily="34" charset="0"/>
                          <a:ea typeface="Times New Roman"/>
                          <a:cs typeface="Arial" pitchFamily="34" charset="0"/>
                        </a:rPr>
                        <a:t>o</a:t>
                      </a:r>
                      <a:r>
                        <a:rPr lang="es-ES" sz="2000" dirty="0">
                          <a:effectLst/>
                          <a:latin typeface="Arial" pitchFamily="34" charset="0"/>
                          <a:ea typeface="Times New Roman"/>
                          <a:cs typeface="Arial" pitchFamily="34" charset="0"/>
                        </a:rPr>
                        <a:t>rmir  </a:t>
                      </a:r>
                      <a:endParaRPr lang="en-US" sz="200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es-ES" sz="2000" dirty="0" smtClean="0">
                          <a:effectLst/>
                          <a:latin typeface="Arial" pitchFamily="34" charset="0"/>
                          <a:ea typeface="Times New Roman"/>
                          <a:cs typeface="Arial" pitchFamily="34" charset="0"/>
                        </a:rPr>
                        <a:t>Durmiendo</a:t>
                      </a:r>
                      <a:endParaRPr lang="en-US" sz="2000" dirty="0">
                        <a:effectLst/>
                        <a:latin typeface="Arial" pitchFamily="34" charset="0"/>
                        <a:ea typeface="Calibri"/>
                        <a:cs typeface="Arial" pitchFamily="34"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408" name="Rectangle 5"/>
          <p:cNvSpPr>
            <a:spLocks noChangeArrowheads="1"/>
          </p:cNvSpPr>
          <p:nvPr/>
        </p:nvSpPr>
        <p:spPr bwMode="auto">
          <a:xfrm>
            <a:off x="2786063" y="0"/>
            <a:ext cx="3203575" cy="584200"/>
          </a:xfrm>
          <a:prstGeom prst="rect">
            <a:avLst/>
          </a:prstGeom>
          <a:noFill/>
          <a:ln w="9525">
            <a:noFill/>
            <a:miter lim="800000"/>
            <a:headEnd/>
            <a:tailEnd/>
          </a:ln>
        </p:spPr>
        <p:txBody>
          <a:bodyPr wrap="none">
            <a:spAutoFit/>
          </a:bodyPr>
          <a:lstStyle/>
          <a:p>
            <a:r>
              <a:rPr lang="es-ES" sz="3200" b="1">
                <a:solidFill>
                  <a:schemeClr val="tx2"/>
                </a:solidFill>
                <a:latin typeface="Andalus" pitchFamily="18" charset="-78"/>
                <a:cs typeface="Andalus" pitchFamily="18" charset="-78"/>
              </a:rPr>
              <a:t>Estar  + Gerundio </a:t>
            </a:r>
            <a:endParaRPr lang="en-US" sz="3200">
              <a:solidFill>
                <a:schemeClr val="tx2"/>
              </a:solidFill>
            </a:endParaRPr>
          </a:p>
        </p:txBody>
      </p:sp>
      <p:graphicFrame>
        <p:nvGraphicFramePr>
          <p:cNvPr id="7" name="Table 6"/>
          <p:cNvGraphicFramePr>
            <a:graphicFrameLocks noGrp="1"/>
          </p:cNvGraphicFramePr>
          <p:nvPr/>
        </p:nvGraphicFramePr>
        <p:xfrm>
          <a:off x="2000250" y="4500563"/>
          <a:ext cx="2143140" cy="2242662"/>
        </p:xfrm>
        <a:graphic>
          <a:graphicData uri="http://schemas.openxmlformats.org/drawingml/2006/table">
            <a:tbl>
              <a:tblPr firstRow="1" bandRow="1">
                <a:tableStyleId>{BC89EF96-8CEA-46FF-86C4-4CE0E7609802}</a:tableStyleId>
              </a:tblPr>
              <a:tblGrid>
                <a:gridCol w="892975"/>
                <a:gridCol w="1250165"/>
              </a:tblGrid>
              <a:tr h="420883">
                <a:tc>
                  <a:txBody>
                    <a:bodyPr/>
                    <a:lstStyle/>
                    <a:p>
                      <a:pPr algn="just">
                        <a:lnSpc>
                          <a:spcPct val="115000"/>
                        </a:lnSpc>
                        <a:spcAft>
                          <a:spcPts val="0"/>
                        </a:spcAft>
                      </a:pPr>
                      <a:r>
                        <a:rPr lang="en-US" sz="2000" b="0" dirty="0">
                          <a:latin typeface="Arial" pitchFamily="34" charset="0"/>
                          <a:ea typeface="Times New Roman"/>
                          <a:cs typeface="Arial" pitchFamily="34" charset="0"/>
                        </a:rPr>
                        <a:t>leer</a:t>
                      </a:r>
                      <a:endParaRPr lang="en-US" sz="2000" b="0" dirty="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b="0" dirty="0" err="1">
                          <a:latin typeface="Arial" pitchFamily="34" charset="0"/>
                          <a:ea typeface="Times New Roman"/>
                          <a:cs typeface="Arial" pitchFamily="34" charset="0"/>
                        </a:rPr>
                        <a:t>le</a:t>
                      </a:r>
                      <a:r>
                        <a:rPr lang="en-US" sz="2000" b="0" dirty="0" err="1">
                          <a:solidFill>
                            <a:srgbClr val="FF0000"/>
                          </a:solidFill>
                          <a:latin typeface="Arial" pitchFamily="34" charset="0"/>
                          <a:ea typeface="Times New Roman"/>
                          <a:cs typeface="Arial" pitchFamily="34" charset="0"/>
                        </a:rPr>
                        <a:t>y</a:t>
                      </a:r>
                      <a:r>
                        <a:rPr lang="en-US" sz="2000" b="0" dirty="0" err="1">
                          <a:latin typeface="Arial" pitchFamily="34" charset="0"/>
                          <a:ea typeface="Times New Roman"/>
                          <a:cs typeface="Arial" pitchFamily="34" charset="0"/>
                        </a:rPr>
                        <a:t>endo</a:t>
                      </a:r>
                      <a:endParaRPr lang="en-US" sz="2000" b="0" dirty="0">
                        <a:latin typeface="Arial" pitchFamily="34" charset="0"/>
                        <a:ea typeface="Calibri"/>
                        <a:cs typeface="Arial" pitchFamily="34" charset="0"/>
                      </a:endParaRPr>
                    </a:p>
                  </a:txBody>
                  <a:tcPr marL="47625" marR="47625" marT="47625" marB="47625" anchor="ctr"/>
                </a:tc>
              </a:tr>
              <a:tr h="420883">
                <a:tc>
                  <a:txBody>
                    <a:bodyPr/>
                    <a:lstStyle/>
                    <a:p>
                      <a:pPr algn="just">
                        <a:lnSpc>
                          <a:spcPct val="115000"/>
                        </a:lnSpc>
                        <a:spcAft>
                          <a:spcPts val="0"/>
                        </a:spcAft>
                      </a:pPr>
                      <a:r>
                        <a:rPr lang="en-US" sz="2000" dirty="0" err="1">
                          <a:latin typeface="Arial" pitchFamily="34" charset="0"/>
                          <a:ea typeface="Times New Roman"/>
                          <a:cs typeface="Arial" pitchFamily="34" charset="0"/>
                        </a:rPr>
                        <a:t>creer</a:t>
                      </a:r>
                      <a:endParaRPr lang="en-US" sz="2000" dirty="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dirty="0" err="1">
                          <a:latin typeface="Arial" pitchFamily="34" charset="0"/>
                          <a:ea typeface="Times New Roman"/>
                          <a:cs typeface="Arial" pitchFamily="34" charset="0"/>
                        </a:rPr>
                        <a:t>cre</a:t>
                      </a:r>
                      <a:r>
                        <a:rPr lang="en-US" sz="2000" dirty="0" err="1">
                          <a:solidFill>
                            <a:srgbClr val="FF0000"/>
                          </a:solidFill>
                          <a:latin typeface="Arial" pitchFamily="34" charset="0"/>
                          <a:ea typeface="Times New Roman"/>
                          <a:cs typeface="Arial" pitchFamily="34" charset="0"/>
                        </a:rPr>
                        <a:t>y</a:t>
                      </a:r>
                      <a:r>
                        <a:rPr lang="en-US" sz="2000" dirty="0" err="1">
                          <a:latin typeface="Arial" pitchFamily="34" charset="0"/>
                          <a:ea typeface="Times New Roman"/>
                          <a:cs typeface="Arial" pitchFamily="34" charset="0"/>
                        </a:rPr>
                        <a:t>endo</a:t>
                      </a:r>
                      <a:endParaRPr lang="en-US" sz="2000" dirty="0">
                        <a:latin typeface="Arial" pitchFamily="34" charset="0"/>
                        <a:ea typeface="Calibri"/>
                        <a:cs typeface="Arial" pitchFamily="34" charset="0"/>
                      </a:endParaRPr>
                    </a:p>
                  </a:txBody>
                  <a:tcPr marL="47625" marR="47625" marT="47625" marB="47625" anchor="ctr"/>
                </a:tc>
              </a:tr>
              <a:tr h="459582">
                <a:tc>
                  <a:txBody>
                    <a:bodyPr/>
                    <a:lstStyle/>
                    <a:p>
                      <a:pPr algn="just">
                        <a:lnSpc>
                          <a:spcPct val="115000"/>
                        </a:lnSpc>
                        <a:spcAft>
                          <a:spcPts val="0"/>
                        </a:spcAft>
                      </a:pPr>
                      <a:r>
                        <a:rPr lang="en-US" sz="2000" dirty="0" err="1" smtClean="0">
                          <a:latin typeface="Arial" pitchFamily="34" charset="0"/>
                          <a:ea typeface="Times New Roman"/>
                          <a:cs typeface="Arial" pitchFamily="34" charset="0"/>
                        </a:rPr>
                        <a:t>traer</a:t>
                      </a:r>
                      <a:endParaRPr lang="en-US" sz="2000" dirty="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a:latin typeface="Arial" pitchFamily="34" charset="0"/>
                          <a:ea typeface="Times New Roman"/>
                          <a:cs typeface="Arial" pitchFamily="34" charset="0"/>
                        </a:rPr>
                        <a:t>tra</a:t>
                      </a:r>
                      <a:r>
                        <a:rPr lang="en-US" sz="2000">
                          <a:solidFill>
                            <a:srgbClr val="FF0000"/>
                          </a:solidFill>
                          <a:latin typeface="Arial" pitchFamily="34" charset="0"/>
                          <a:ea typeface="Times New Roman"/>
                          <a:cs typeface="Arial" pitchFamily="34" charset="0"/>
                        </a:rPr>
                        <a:t>y</a:t>
                      </a:r>
                      <a:r>
                        <a:rPr lang="en-US" sz="2000">
                          <a:latin typeface="Arial" pitchFamily="34" charset="0"/>
                          <a:ea typeface="Times New Roman"/>
                          <a:cs typeface="Arial" pitchFamily="34" charset="0"/>
                        </a:rPr>
                        <a:t>endo</a:t>
                      </a:r>
                      <a:endParaRPr lang="en-US" sz="2000">
                        <a:latin typeface="Arial" pitchFamily="34" charset="0"/>
                        <a:ea typeface="Calibri"/>
                        <a:cs typeface="Arial" pitchFamily="34" charset="0"/>
                      </a:endParaRPr>
                    </a:p>
                  </a:txBody>
                  <a:tcPr marL="47625" marR="47625" marT="47625" marB="47625" anchor="ctr"/>
                </a:tc>
              </a:tr>
              <a:tr h="420883">
                <a:tc>
                  <a:txBody>
                    <a:bodyPr/>
                    <a:lstStyle/>
                    <a:p>
                      <a:pPr algn="just">
                        <a:lnSpc>
                          <a:spcPct val="115000"/>
                        </a:lnSpc>
                        <a:spcAft>
                          <a:spcPts val="0"/>
                        </a:spcAft>
                      </a:pPr>
                      <a:r>
                        <a:rPr lang="en-US" sz="2000" dirty="0" err="1">
                          <a:latin typeface="Arial" pitchFamily="34" charset="0"/>
                          <a:ea typeface="Times New Roman"/>
                          <a:cs typeface="Arial" pitchFamily="34" charset="0"/>
                        </a:rPr>
                        <a:t>oír</a:t>
                      </a:r>
                      <a:endParaRPr lang="en-US" sz="2000" dirty="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dirty="0" err="1">
                          <a:latin typeface="Arial" pitchFamily="34" charset="0"/>
                          <a:ea typeface="Times New Roman"/>
                          <a:cs typeface="Arial" pitchFamily="34" charset="0"/>
                        </a:rPr>
                        <a:t>o</a:t>
                      </a:r>
                      <a:r>
                        <a:rPr lang="en-US" sz="2000" dirty="0" err="1">
                          <a:solidFill>
                            <a:srgbClr val="FF0000"/>
                          </a:solidFill>
                          <a:latin typeface="Arial" pitchFamily="34" charset="0"/>
                          <a:ea typeface="Times New Roman"/>
                          <a:cs typeface="Arial" pitchFamily="34" charset="0"/>
                        </a:rPr>
                        <a:t>y</a:t>
                      </a:r>
                      <a:r>
                        <a:rPr lang="en-US" sz="2000" dirty="0" err="1">
                          <a:latin typeface="Arial" pitchFamily="34" charset="0"/>
                          <a:ea typeface="Times New Roman"/>
                          <a:cs typeface="Arial" pitchFamily="34" charset="0"/>
                        </a:rPr>
                        <a:t>endo</a:t>
                      </a:r>
                      <a:endParaRPr lang="en-US" sz="2000" dirty="0">
                        <a:latin typeface="Arial" pitchFamily="34" charset="0"/>
                        <a:ea typeface="Calibri"/>
                        <a:cs typeface="Arial" pitchFamily="34" charset="0"/>
                      </a:endParaRPr>
                    </a:p>
                  </a:txBody>
                  <a:tcPr marL="47625" marR="47625" marT="47625" marB="47625" anchor="ctr"/>
                </a:tc>
              </a:tr>
              <a:tr h="420883">
                <a:tc>
                  <a:txBody>
                    <a:bodyPr/>
                    <a:lstStyle/>
                    <a:p>
                      <a:pPr algn="just">
                        <a:lnSpc>
                          <a:spcPct val="115000"/>
                        </a:lnSpc>
                        <a:spcAft>
                          <a:spcPts val="0"/>
                        </a:spcAft>
                      </a:pPr>
                      <a:r>
                        <a:rPr lang="en-US" sz="2000">
                          <a:latin typeface="Arial" pitchFamily="34" charset="0"/>
                          <a:ea typeface="Times New Roman"/>
                          <a:cs typeface="Arial" pitchFamily="34" charset="0"/>
                        </a:rPr>
                        <a:t>ir</a:t>
                      </a:r>
                      <a:endParaRPr lang="en-US" sz="2000">
                        <a:latin typeface="Arial" pitchFamily="34" charset="0"/>
                        <a:ea typeface="Calibri"/>
                        <a:cs typeface="Arial" pitchFamily="34" charset="0"/>
                      </a:endParaRPr>
                    </a:p>
                  </a:txBody>
                  <a:tcPr marL="47625" marR="47625" marT="47625" marB="47625" anchor="ctr"/>
                </a:tc>
                <a:tc>
                  <a:txBody>
                    <a:bodyPr/>
                    <a:lstStyle/>
                    <a:p>
                      <a:pPr algn="just">
                        <a:lnSpc>
                          <a:spcPct val="115000"/>
                        </a:lnSpc>
                        <a:spcAft>
                          <a:spcPts val="0"/>
                        </a:spcAft>
                      </a:pPr>
                      <a:r>
                        <a:rPr lang="en-US" sz="2000" dirty="0" err="1">
                          <a:solidFill>
                            <a:srgbClr val="FF0000"/>
                          </a:solidFill>
                          <a:latin typeface="Arial" pitchFamily="34" charset="0"/>
                          <a:ea typeface="Times New Roman"/>
                          <a:cs typeface="Arial" pitchFamily="34" charset="0"/>
                        </a:rPr>
                        <a:t>y</a:t>
                      </a:r>
                      <a:r>
                        <a:rPr lang="en-US" sz="2000" dirty="0" err="1">
                          <a:latin typeface="Arial" pitchFamily="34" charset="0"/>
                          <a:ea typeface="Times New Roman"/>
                          <a:cs typeface="Arial" pitchFamily="34" charset="0"/>
                        </a:rPr>
                        <a:t>endo</a:t>
                      </a:r>
                      <a:endParaRPr lang="en-US" sz="2000" dirty="0">
                        <a:latin typeface="Arial" pitchFamily="34" charset="0"/>
                        <a:ea typeface="Calibri"/>
                        <a:cs typeface="Arial" pitchFamily="34" charset="0"/>
                      </a:endParaRPr>
                    </a:p>
                  </a:txBody>
                  <a:tcPr marL="47625" marR="47625" marT="47625" marB="47625" anchor="ct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704850"/>
            <a:ext cx="8305800" cy="1143000"/>
          </a:xfrm>
        </p:spPr>
        <p:txBody>
          <a:bodyPr/>
          <a:lstStyle/>
          <a:p>
            <a:pPr eaLnBrk="1" fontAlgn="auto" hangingPunct="1">
              <a:spcAft>
                <a:spcPts val="0"/>
              </a:spcAft>
              <a:defRPr/>
            </a:pPr>
            <a:endParaRPr lang="en-US" smtClean="0">
              <a:cs typeface="Angsana New" pitchFamily="18" charset="-34"/>
            </a:endParaRPr>
          </a:p>
        </p:txBody>
      </p:sp>
      <p:pic>
        <p:nvPicPr>
          <p:cNvPr id="17411" name="Picture 2"/>
          <p:cNvPicPr>
            <a:picLocks noChangeAspect="1" noChangeArrowheads="1"/>
          </p:cNvPicPr>
          <p:nvPr/>
        </p:nvPicPr>
        <p:blipFill>
          <a:blip r:embed="rId2" cstate="print"/>
          <a:srcRect/>
          <a:stretch>
            <a:fillRect/>
          </a:stretch>
        </p:blipFill>
        <p:spPr bwMode="auto">
          <a:xfrm>
            <a:off x="0" y="404813"/>
            <a:ext cx="9080500"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cstate="print"/>
          <a:srcRect/>
          <a:stretch>
            <a:fillRect/>
          </a:stretch>
        </p:blipFill>
        <p:spPr bwMode="auto">
          <a:xfrm>
            <a:off x="0" y="1484313"/>
            <a:ext cx="8920163" cy="4897437"/>
          </a:xfrm>
          <a:prstGeom prst="rect">
            <a:avLst/>
          </a:prstGeom>
          <a:noFill/>
          <a:ln w="9525">
            <a:noFill/>
            <a:miter lim="800000"/>
            <a:headEnd/>
            <a:tailEnd/>
          </a:ln>
        </p:spPr>
      </p:pic>
      <p:pic>
        <p:nvPicPr>
          <p:cNvPr id="18435" name="Picture 4"/>
          <p:cNvPicPr>
            <a:picLocks noChangeAspect="1" noChangeArrowheads="1"/>
          </p:cNvPicPr>
          <p:nvPr/>
        </p:nvPicPr>
        <p:blipFill>
          <a:blip r:embed="rId3" cstate="print"/>
          <a:srcRect/>
          <a:stretch>
            <a:fillRect/>
          </a:stretch>
        </p:blipFill>
        <p:spPr bwMode="auto">
          <a:xfrm>
            <a:off x="0" y="404813"/>
            <a:ext cx="914400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QUE ESTAN HACIENDO.jpg"/>
          <p:cNvPicPr>
            <a:picLocks noChangeAspect="1"/>
          </p:cNvPicPr>
          <p:nvPr/>
        </p:nvPicPr>
        <p:blipFill>
          <a:blip r:embed="rId3" cstate="print"/>
          <a:srcRect/>
          <a:stretch>
            <a:fillRect/>
          </a:stretch>
        </p:blipFill>
        <p:spPr bwMode="auto">
          <a:xfrm>
            <a:off x="468313" y="1341438"/>
            <a:ext cx="7920037" cy="5402262"/>
          </a:xfrm>
          <a:prstGeom prst="rect">
            <a:avLst/>
          </a:prstGeom>
          <a:noFill/>
          <a:ln w="9525">
            <a:noFill/>
            <a:miter lim="800000"/>
            <a:headEnd/>
            <a:tailEnd/>
          </a:ln>
        </p:spPr>
      </p:pic>
      <p:sp>
        <p:nvSpPr>
          <p:cNvPr id="19459" name="Rectangle 5"/>
          <p:cNvSpPr>
            <a:spLocks noChangeArrowheads="1"/>
          </p:cNvSpPr>
          <p:nvPr/>
        </p:nvSpPr>
        <p:spPr bwMode="auto">
          <a:xfrm>
            <a:off x="0" y="642938"/>
            <a:ext cx="8569325" cy="523875"/>
          </a:xfrm>
          <a:prstGeom prst="rect">
            <a:avLst/>
          </a:prstGeom>
          <a:noFill/>
          <a:ln w="9525">
            <a:noFill/>
            <a:miter lim="800000"/>
            <a:headEnd/>
            <a:tailEnd/>
          </a:ln>
        </p:spPr>
        <p:txBody>
          <a:bodyPr>
            <a:spAutoFit/>
          </a:bodyPr>
          <a:lstStyle/>
          <a:p>
            <a:r>
              <a:rPr lang="es-ES">
                <a:latin typeface="Andalus" pitchFamily="18" charset="-78"/>
                <a:cs typeface="Andalus" pitchFamily="18" charset="-78"/>
              </a:rPr>
              <a:t>¿Qué </a:t>
            </a:r>
            <a:r>
              <a:rPr lang="es-ES" b="1">
                <a:latin typeface="Andalus" pitchFamily="18" charset="-78"/>
                <a:cs typeface="Andalus" pitchFamily="18" charset="-78"/>
              </a:rPr>
              <a:t>están haciendo </a:t>
            </a:r>
            <a:r>
              <a:rPr lang="es-ES">
                <a:latin typeface="Andalus" pitchFamily="18" charset="-78"/>
                <a:cs typeface="Andalus" pitchFamily="18" charset="-78"/>
              </a:rPr>
              <a:t>las personas sentadas en el banco?</a:t>
            </a:r>
            <a:endParaRPr lang="th-TH">
              <a:latin typeface="Andalus" pitchFamily="18" charset="-78"/>
              <a:cs typeface="Cordia New" pitchFamily="34" charset="-34"/>
            </a:endParaRPr>
          </a:p>
        </p:txBody>
      </p:sp>
      <p:sp>
        <p:nvSpPr>
          <p:cNvPr id="19460" name="Rectangle 4"/>
          <p:cNvSpPr>
            <a:spLocks noChangeArrowheads="1"/>
          </p:cNvSpPr>
          <p:nvPr/>
        </p:nvSpPr>
        <p:spPr bwMode="auto">
          <a:xfrm>
            <a:off x="2714625" y="0"/>
            <a:ext cx="3481388" cy="646113"/>
          </a:xfrm>
          <a:prstGeom prst="rect">
            <a:avLst/>
          </a:prstGeom>
          <a:noFill/>
          <a:ln w="9525">
            <a:noFill/>
            <a:miter lim="800000"/>
            <a:headEnd/>
            <a:tailEnd/>
          </a:ln>
        </p:spPr>
        <p:txBody>
          <a:bodyPr wrap="none">
            <a:spAutoFit/>
          </a:bodyPr>
          <a:lstStyle/>
          <a:p>
            <a:pPr algn="ctr"/>
            <a:r>
              <a:rPr lang="es-ES" sz="3600" b="1">
                <a:solidFill>
                  <a:schemeClr val="tx2"/>
                </a:solidFill>
                <a:latin typeface="Andalus" pitchFamily="18" charset="-78"/>
                <a:cs typeface="Andalus" pitchFamily="18" charset="-78"/>
              </a:rPr>
              <a:t>Ahora te toca a ti:</a:t>
            </a:r>
            <a:endParaRPr lang="th-TH" sz="3600" b="1">
              <a:solidFill>
                <a:schemeClr val="tx2"/>
              </a:solidFill>
              <a:latin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609600" y="2057400"/>
            <a:ext cx="8001000" cy="2743200"/>
          </a:xfrm>
          <a:prstGeom prst="hexagon">
            <a:avLst>
              <a:gd name="adj" fmla="val 713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7171" name="Rectangle 3"/>
          <p:cNvSpPr>
            <a:spLocks noGrp="1" noChangeArrowheads="1"/>
          </p:cNvSpPr>
          <p:nvPr>
            <p:ph type="ctrTitle"/>
          </p:nvPr>
        </p:nvSpPr>
        <p:spPr>
          <a:xfrm>
            <a:off x="685800" y="2819400"/>
            <a:ext cx="7772400" cy="1143000"/>
          </a:xfrm>
        </p:spPr>
        <p:txBody>
          <a:bodyPr/>
          <a:lstStyle/>
          <a:p>
            <a:pPr eaLnBrk="1" hangingPunct="1"/>
            <a:r>
              <a:rPr kumimoji="0" lang="en-US" altLang="es-ES" sz="8000" b="0" i="0" u="none" strike="noStrike" kern="0" cap="none" spc="0" normalizeH="0" baseline="0" noProof="0" dirty="0" err="1" smtClean="0">
                <a:ln>
                  <a:noFill/>
                </a:ln>
                <a:solidFill>
                  <a:srgbClr val="FFFFFF"/>
                </a:solidFill>
                <a:effectLst/>
                <a:uLnTx/>
                <a:uFillTx/>
                <a:latin typeface="Arial" charset="0"/>
              </a:rPr>
              <a:t>Pregunta</a:t>
            </a:r>
            <a:r>
              <a:rPr lang="en-US" altLang="es-ES" sz="8000" dirty="0" smtClean="0">
                <a:solidFill>
                  <a:schemeClr val="bg1"/>
                </a:solidFill>
                <a:latin typeface="Arial" charset="0"/>
              </a:rPr>
              <a:t> 2</a:t>
            </a:r>
          </a:p>
        </p:txBody>
      </p:sp>
      <p:sp>
        <p:nvSpPr>
          <p:cNvPr id="7172" name="Line 4"/>
          <p:cNvSpPr>
            <a:spLocks noChangeShapeType="1"/>
          </p:cNvSpPr>
          <p:nvPr/>
        </p:nvSpPr>
        <p:spPr bwMode="auto">
          <a:xfrm flipH="1">
            <a:off x="0" y="35052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7173" name="Line 5"/>
          <p:cNvSpPr>
            <a:spLocks noChangeShapeType="1"/>
          </p:cNvSpPr>
          <p:nvPr/>
        </p:nvSpPr>
        <p:spPr bwMode="auto">
          <a:xfrm flipH="1">
            <a:off x="8610600" y="3505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Tree>
    <p:extLst>
      <p:ext uri="{BB962C8B-B14F-4D97-AF65-F5344CB8AC3E}">
        <p14:creationId xmlns:p14="http://schemas.microsoft.com/office/powerpoint/2010/main" xmlns="" val="1396053636"/>
      </p:ext>
    </p:extLst>
  </p:cSld>
  <p:clrMapOvr>
    <a:masterClrMapping/>
  </p:clrMapOvr>
  <p:transition>
    <p:zoom/>
    <p:sndAc>
      <p:stSnd>
        <p:snd r:embed="rId2" name="drumroll.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33400" y="27432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5" name="AutoShape 3"/>
          <p:cNvSpPr>
            <a:spLocks noChangeArrowheads="1"/>
          </p:cNvSpPr>
          <p:nvPr/>
        </p:nvSpPr>
        <p:spPr bwMode="auto">
          <a:xfrm>
            <a:off x="533400" y="37338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6" name="AutoShape 4"/>
          <p:cNvSpPr>
            <a:spLocks noChangeArrowheads="1"/>
          </p:cNvSpPr>
          <p:nvPr/>
        </p:nvSpPr>
        <p:spPr bwMode="auto">
          <a:xfrm>
            <a:off x="533400" y="47244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7" name="AutoShape 5"/>
          <p:cNvSpPr>
            <a:spLocks noChangeArrowheads="1"/>
          </p:cNvSpPr>
          <p:nvPr/>
        </p:nvSpPr>
        <p:spPr bwMode="auto">
          <a:xfrm>
            <a:off x="609600" y="228600"/>
            <a:ext cx="8001000" cy="2362200"/>
          </a:xfrm>
          <a:prstGeom prst="hexagon">
            <a:avLst>
              <a:gd name="adj" fmla="val 8280"/>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8" name="AutoShape 6"/>
          <p:cNvSpPr>
            <a:spLocks noChangeArrowheads="1"/>
          </p:cNvSpPr>
          <p:nvPr/>
        </p:nvSpPr>
        <p:spPr bwMode="auto">
          <a:xfrm>
            <a:off x="533400" y="5715000"/>
            <a:ext cx="8153400" cy="838200"/>
          </a:xfrm>
          <a:prstGeom prst="hexagon">
            <a:avLst>
              <a:gd name="adj" fmla="val 30893"/>
              <a:gd name="vf" fmla="val 115470"/>
            </a:avLst>
          </a:prstGeom>
          <a:solidFill>
            <a:schemeClr val="tx1"/>
          </a:solidFill>
          <a:ln w="57150">
            <a:solidFill>
              <a:srgbClr val="00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199" name="Rectangle 7"/>
          <p:cNvSpPr>
            <a:spLocks noGrp="1" noChangeArrowheads="1"/>
          </p:cNvSpPr>
          <p:nvPr>
            <p:ph type="title"/>
          </p:nvPr>
        </p:nvSpPr>
        <p:spPr>
          <a:xfrm>
            <a:off x="762000" y="381000"/>
            <a:ext cx="7696200" cy="2057400"/>
          </a:xfrm>
          <a:extLst>
            <a:ext uri="{909E8E84-426E-40DD-AFC4-6F175D3DCCD1}">
              <a14:hiddenFill xmlns:a14="http://schemas.microsoft.com/office/drawing/2010/main" xmlns="">
                <a:solidFill>
                  <a:schemeClr val="tx1"/>
                </a:solidFill>
              </a14:hiddenFill>
            </a:ext>
          </a:extLst>
        </p:spPr>
        <p:txBody>
          <a:bodyPr/>
          <a:lstStyle/>
          <a:p>
            <a:pPr eaLnBrk="1" hangingPunct="1"/>
            <a:r>
              <a:rPr kumimoji="0" lang="en-GB" altLang="es-ES" sz="5400" b="0" i="0" u="none" strike="noStrike" kern="0" cap="none" spc="0" normalizeH="0" baseline="0" noProof="0" dirty="0" smtClean="0">
                <a:ln>
                  <a:noFill/>
                </a:ln>
                <a:solidFill>
                  <a:srgbClr val="FFFFFF"/>
                </a:solidFill>
                <a:effectLst/>
                <a:uLnTx/>
                <a:uFillTx/>
                <a:latin typeface="Arial" charset="0"/>
              </a:rPr>
              <a:t>¿</a:t>
            </a:r>
            <a:r>
              <a:rPr kumimoji="0" lang="en-GB" altLang="es-ES" sz="5400" b="0" i="0" u="none" strike="noStrike" kern="0" cap="none" spc="0" normalizeH="0" baseline="0" noProof="0" dirty="0" err="1" smtClean="0">
                <a:ln>
                  <a:noFill/>
                </a:ln>
                <a:solidFill>
                  <a:srgbClr val="FFFFFF"/>
                </a:solidFill>
                <a:effectLst/>
                <a:uLnTx/>
                <a:uFillTx/>
                <a:latin typeface="Arial" charset="0"/>
              </a:rPr>
              <a:t>Cómo</a:t>
            </a:r>
            <a:r>
              <a:rPr kumimoji="0" lang="en-GB" altLang="es-ES" sz="5400" b="0" i="0" u="none" strike="noStrike" kern="0" cap="none" spc="0" normalizeH="0" baseline="0" noProof="0" dirty="0" smtClean="0">
                <a:ln>
                  <a:noFill/>
                </a:ln>
                <a:solidFill>
                  <a:srgbClr val="FFFFFF"/>
                </a:solidFill>
                <a:effectLst/>
                <a:uLnTx/>
                <a:uFillTx/>
                <a:latin typeface="Arial" charset="0"/>
              </a:rPr>
              <a:t> se llama  </a:t>
            </a:r>
            <a:r>
              <a:rPr lang="es-ES" altLang="es-ES" sz="5400" dirty="0" smtClean="0">
                <a:solidFill>
                  <a:srgbClr val="FFFFFF"/>
                </a:solidFill>
                <a:latin typeface="Arial" charset="0"/>
              </a:rPr>
              <a:t>la hermana </a:t>
            </a:r>
            <a:r>
              <a:rPr kumimoji="0" lang="es-ES" altLang="es-ES" sz="5400" b="0" i="0" u="none" strike="noStrike" kern="0" cap="none" spc="0" normalizeH="0" baseline="0" noProof="0" dirty="0" smtClean="0">
                <a:ln>
                  <a:noFill/>
                </a:ln>
                <a:solidFill>
                  <a:srgbClr val="FFFFFF"/>
                </a:solidFill>
                <a:effectLst/>
                <a:uLnTx/>
                <a:uFillTx/>
                <a:latin typeface="Arial" charset="0"/>
              </a:rPr>
              <a:t>de mi padre</a:t>
            </a:r>
            <a:r>
              <a:rPr kumimoji="0" lang="en-GB" altLang="es-ES" sz="5400" b="0" i="0" u="none" strike="noStrike" kern="0" cap="none" spc="0" normalizeH="0" baseline="0" noProof="0" dirty="0" smtClean="0">
                <a:ln>
                  <a:noFill/>
                </a:ln>
                <a:solidFill>
                  <a:srgbClr val="FFFFFF"/>
                </a:solidFill>
                <a:effectLst/>
                <a:uLnTx/>
                <a:uFillTx/>
                <a:latin typeface="Arial" charset="0"/>
              </a:rPr>
              <a:t>?</a:t>
            </a:r>
            <a:endParaRPr lang="en-US" altLang="es-ES" sz="5400" dirty="0" smtClean="0">
              <a:solidFill>
                <a:schemeClr val="bg1"/>
              </a:solidFill>
              <a:latin typeface="Arial" charset="0"/>
            </a:endParaRPr>
          </a:p>
        </p:txBody>
      </p:sp>
      <p:sp>
        <p:nvSpPr>
          <p:cNvPr id="11272" name="Rectangle 8"/>
          <p:cNvSpPr>
            <a:spLocks noGrp="1" noChangeArrowheads="1"/>
          </p:cNvSpPr>
          <p:nvPr>
            <p:ph type="body" idx="1"/>
          </p:nvPr>
        </p:nvSpPr>
        <p:spPr>
          <a:xfrm>
            <a:off x="838200" y="2667000"/>
            <a:ext cx="7620000" cy="3962400"/>
          </a:xfrm>
          <a:extLst>
            <a:ext uri="{91240B29-F687-4F45-9708-019B960494DF}">
              <a14:hiddenLine xmlns:a14="http://schemas.microsoft.com/office/drawing/2010/main" xmlns="" w="9525">
                <a:solidFill>
                  <a:srgbClr val="0066FF"/>
                </a:solidFill>
                <a:miter lim="800000"/>
                <a:headEnd/>
                <a:tailEnd/>
              </a14:hiddenLine>
            </a:ext>
          </a:extLst>
        </p:spPr>
        <p:txBody>
          <a:bodyPr/>
          <a:lstStyle/>
          <a:p>
            <a:pPr eaLnBrk="1" hangingPunct="1">
              <a:buFontTx/>
              <a:buNone/>
            </a:pPr>
            <a:r>
              <a:rPr lang="en-US" altLang="es-ES" sz="4800" b="1" baseline="10000" dirty="0" smtClean="0">
                <a:solidFill>
                  <a:srgbClr val="FF9900"/>
                </a:solidFill>
                <a:latin typeface="Arial" charset="0"/>
              </a:rPr>
              <a:t>A </a:t>
            </a:r>
            <a:r>
              <a:rPr lang="en-US" altLang="es-ES" sz="5400" dirty="0" smtClean="0">
                <a:latin typeface="Arial" charset="0"/>
              </a:rPr>
              <a:t> </a:t>
            </a:r>
            <a:r>
              <a:rPr lang="en-GB" altLang="es-ES" sz="5400" dirty="0" err="1" smtClean="0">
                <a:solidFill>
                  <a:schemeClr val="bg1"/>
                </a:solidFill>
                <a:latin typeface="Arial" charset="0"/>
              </a:rPr>
              <a:t>tío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B </a:t>
            </a:r>
            <a:r>
              <a:rPr lang="en-US" altLang="es-ES" sz="5400" dirty="0" smtClean="0">
                <a:latin typeface="Arial" charset="0"/>
              </a:rPr>
              <a:t> </a:t>
            </a:r>
            <a:r>
              <a:rPr lang="en-GB" altLang="es-ES" sz="5400" dirty="0" err="1" smtClean="0">
                <a:solidFill>
                  <a:schemeClr val="bg1"/>
                </a:solidFill>
                <a:latin typeface="Arial" charset="0"/>
              </a:rPr>
              <a:t>abuelo</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C </a:t>
            </a:r>
            <a:r>
              <a:rPr lang="en-US" altLang="es-ES" sz="5400" dirty="0" smtClean="0">
                <a:latin typeface="Arial" charset="0"/>
              </a:rPr>
              <a:t> </a:t>
            </a:r>
            <a:r>
              <a:rPr lang="en-US" altLang="es-ES" sz="5400" dirty="0" err="1" smtClean="0">
                <a:solidFill>
                  <a:schemeClr val="bg1"/>
                </a:solidFill>
                <a:latin typeface="Arial" charset="0"/>
              </a:rPr>
              <a:t>tía</a:t>
            </a:r>
            <a:endParaRPr lang="en-US" altLang="es-ES" sz="5400" dirty="0" smtClean="0">
              <a:solidFill>
                <a:schemeClr val="bg1"/>
              </a:solidFill>
              <a:latin typeface="Arial" charset="0"/>
            </a:endParaRPr>
          </a:p>
          <a:p>
            <a:pPr eaLnBrk="1" hangingPunct="1">
              <a:buFontTx/>
              <a:buNone/>
            </a:pPr>
            <a:r>
              <a:rPr lang="en-US" altLang="es-ES" sz="4800" b="1" baseline="10000" dirty="0" smtClean="0">
                <a:solidFill>
                  <a:srgbClr val="FF9900"/>
                </a:solidFill>
                <a:latin typeface="Arial" charset="0"/>
              </a:rPr>
              <a:t>D </a:t>
            </a:r>
            <a:r>
              <a:rPr lang="en-US" altLang="es-ES" sz="5400" dirty="0" smtClean="0">
                <a:latin typeface="Arial" charset="0"/>
              </a:rPr>
              <a:t> </a:t>
            </a:r>
            <a:r>
              <a:rPr lang="en-GB" altLang="es-ES" sz="5400" dirty="0" err="1" smtClean="0">
                <a:solidFill>
                  <a:schemeClr val="bg1"/>
                </a:solidFill>
                <a:latin typeface="Arial" charset="0"/>
              </a:rPr>
              <a:t>abuela</a:t>
            </a:r>
            <a:endParaRPr lang="en-US" altLang="es-ES" sz="5400" dirty="0" smtClean="0">
              <a:solidFill>
                <a:schemeClr val="bg1"/>
              </a:solidFill>
              <a:latin typeface="Arial" charset="0"/>
            </a:endParaRPr>
          </a:p>
        </p:txBody>
      </p:sp>
      <p:sp>
        <p:nvSpPr>
          <p:cNvPr id="8201" name="Line 9"/>
          <p:cNvSpPr>
            <a:spLocks noChangeShapeType="1"/>
          </p:cNvSpPr>
          <p:nvPr/>
        </p:nvSpPr>
        <p:spPr bwMode="auto">
          <a:xfrm flipH="1">
            <a:off x="0" y="61722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2" name="Line 10"/>
          <p:cNvSpPr>
            <a:spLocks noChangeShapeType="1"/>
          </p:cNvSpPr>
          <p:nvPr/>
        </p:nvSpPr>
        <p:spPr bwMode="auto">
          <a:xfrm flipH="1">
            <a:off x="0" y="51816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3" name="Line 11"/>
          <p:cNvSpPr>
            <a:spLocks noChangeShapeType="1"/>
          </p:cNvSpPr>
          <p:nvPr/>
        </p:nvSpPr>
        <p:spPr bwMode="auto">
          <a:xfrm flipH="1">
            <a:off x="0" y="41910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4" name="Line 12"/>
          <p:cNvSpPr>
            <a:spLocks noChangeShapeType="1"/>
          </p:cNvSpPr>
          <p:nvPr/>
        </p:nvSpPr>
        <p:spPr bwMode="auto">
          <a:xfrm flipH="1">
            <a:off x="0" y="32004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5" name="Line 13"/>
          <p:cNvSpPr>
            <a:spLocks noChangeShapeType="1"/>
          </p:cNvSpPr>
          <p:nvPr/>
        </p:nvSpPr>
        <p:spPr bwMode="auto">
          <a:xfrm flipH="1">
            <a:off x="8686800" y="61722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6" name="Line 14"/>
          <p:cNvSpPr>
            <a:spLocks noChangeShapeType="1"/>
          </p:cNvSpPr>
          <p:nvPr/>
        </p:nvSpPr>
        <p:spPr bwMode="auto">
          <a:xfrm flipH="1">
            <a:off x="8686800" y="51816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7" name="Line 15"/>
          <p:cNvSpPr>
            <a:spLocks noChangeShapeType="1"/>
          </p:cNvSpPr>
          <p:nvPr/>
        </p:nvSpPr>
        <p:spPr bwMode="auto">
          <a:xfrm flipH="1">
            <a:off x="8686800" y="41910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8" name="Line 16"/>
          <p:cNvSpPr>
            <a:spLocks noChangeShapeType="1"/>
          </p:cNvSpPr>
          <p:nvPr/>
        </p:nvSpPr>
        <p:spPr bwMode="auto">
          <a:xfrm flipH="1">
            <a:off x="8686800" y="3200400"/>
            <a:ext cx="4572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09" name="Line 17"/>
          <p:cNvSpPr>
            <a:spLocks noChangeShapeType="1"/>
          </p:cNvSpPr>
          <p:nvPr/>
        </p:nvSpPr>
        <p:spPr bwMode="auto">
          <a:xfrm flipH="1">
            <a:off x="8610600" y="1447800"/>
            <a:ext cx="5334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10" name="Line 18"/>
          <p:cNvSpPr>
            <a:spLocks noChangeShapeType="1"/>
          </p:cNvSpPr>
          <p:nvPr/>
        </p:nvSpPr>
        <p:spPr bwMode="auto">
          <a:xfrm flipH="1">
            <a:off x="0" y="1447800"/>
            <a:ext cx="609600" cy="0"/>
          </a:xfrm>
          <a:prstGeom prst="line">
            <a:avLst/>
          </a:prstGeom>
          <a:noFill/>
          <a:ln w="57150">
            <a:solidFill>
              <a:srgbClr val="0066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2400" smtClean="0">
              <a:solidFill>
                <a:srgbClr val="000000"/>
              </a:solidFill>
            </a:endParaRPr>
          </a:p>
        </p:txBody>
      </p:sp>
      <p:sp>
        <p:nvSpPr>
          <p:cNvPr id="8211" name="AutoShape 19">
            <a:hlinkClick r:id="" action="ppaction://noaction" highlightClick="1"/>
          </p:cNvPr>
          <p:cNvSpPr>
            <a:spLocks noChangeArrowheads="1"/>
          </p:cNvSpPr>
          <p:nvPr/>
        </p:nvSpPr>
        <p:spPr bwMode="auto">
          <a:xfrm>
            <a:off x="8686800" y="0"/>
            <a:ext cx="457200" cy="4572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
        <p:nvSpPr>
          <p:cNvPr id="8212" name="AutoShape 20">
            <a:hlinkClick r:id="rId3" action="ppaction://hlinksldjump" highlightClick="1"/>
          </p:cNvPr>
          <p:cNvSpPr>
            <a:spLocks noChangeArrowheads="1"/>
          </p:cNvSpPr>
          <p:nvPr/>
        </p:nvSpPr>
        <p:spPr bwMode="auto">
          <a:xfrm>
            <a:off x="8686800" y="6324600"/>
            <a:ext cx="457200" cy="5334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0"/>
              </a:spcBef>
              <a:spcAft>
                <a:spcPct val="0"/>
              </a:spcAft>
            </a:pPr>
            <a:endParaRPr lang="es-ES" altLang="es-ES" smtClean="0">
              <a:solidFill>
                <a:srgbClr val="000000"/>
              </a:solidFill>
            </a:endParaRPr>
          </a:p>
        </p:txBody>
      </p:sp>
    </p:spTree>
    <p:extLst>
      <p:ext uri="{BB962C8B-B14F-4D97-AF65-F5344CB8AC3E}">
        <p14:creationId xmlns:p14="http://schemas.microsoft.com/office/powerpoint/2010/main" xmlns="" val="2843905360"/>
      </p:ext>
    </p:extLst>
  </p:cSld>
  <p:clrMapOvr>
    <a:masterClrMapping/>
  </p:clrMapOvr>
  <p:transition>
    <p:zoom/>
    <p:sndAc>
      <p:stSnd>
        <p:snd r:embed="rId2" name="09. Who Correc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 calcmode="lin" valueType="num">
                                      <p:cBhvr>
                                        <p:cTn id="7" dur="500" fill="hold"/>
                                        <p:tgtEl>
                                          <p:spTgt spid="11272">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1272">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1272">
                                            <p:txEl>
                                              <p:pRg st="1" end="1"/>
                                            </p:txEl>
                                          </p:spTgt>
                                        </p:tgtEl>
                                        <p:attrNameLst>
                                          <p:attrName>style.visibility</p:attrName>
                                        </p:attrNameLst>
                                      </p:cBhvr>
                                      <p:to>
                                        <p:strVal val="visible"/>
                                      </p:to>
                                    </p:set>
                                    <p:anim calcmode="lin" valueType="num">
                                      <p:cBhvr>
                                        <p:cTn id="13" dur="500" fill="hold"/>
                                        <p:tgtEl>
                                          <p:spTgt spid="11272">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1127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1272">
                                            <p:txEl>
                                              <p:pRg st="2" end="2"/>
                                            </p:txEl>
                                          </p:spTgt>
                                        </p:tgtEl>
                                        <p:attrNameLst>
                                          <p:attrName>style.visibility</p:attrName>
                                        </p:attrNameLst>
                                      </p:cBhvr>
                                      <p:to>
                                        <p:strVal val="visible"/>
                                      </p:to>
                                    </p:set>
                                    <p:anim calcmode="lin" valueType="num">
                                      <p:cBhvr>
                                        <p:cTn id="19" dur="500" fill="hold"/>
                                        <p:tgtEl>
                                          <p:spTgt spid="11272">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1127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1272">
                                            <p:txEl>
                                              <p:pRg st="3" end="3"/>
                                            </p:txEl>
                                          </p:spTgt>
                                        </p:tgtEl>
                                        <p:attrNameLst>
                                          <p:attrName>style.visibility</p:attrName>
                                        </p:attrNameLst>
                                      </p:cBhvr>
                                      <p:to>
                                        <p:strVal val="visible"/>
                                      </p:to>
                                    </p:set>
                                    <p:anim calcmode="lin" valueType="num">
                                      <p:cBhvr>
                                        <p:cTn id="25" dur="500" fill="hold"/>
                                        <p:tgtEl>
                                          <p:spTgt spid="11272">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11272">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autoUpdateAnimBg="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B2B2B2"/>
        </a:accent1>
        <a:accent2>
          <a:srgbClr val="808080"/>
        </a:accent2>
        <a:accent3>
          <a:srgbClr val="AAAAAA"/>
        </a:accent3>
        <a:accent4>
          <a:srgbClr val="DADADA"/>
        </a:accent4>
        <a:accent5>
          <a:srgbClr val="D5D5D5"/>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默认设计模板">
  <a:themeElements>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432</TotalTime>
  <Words>2537</Words>
  <Application>Microsoft Office PowerPoint</Application>
  <PresentationFormat>Presentación en pantalla (4:3)</PresentationFormat>
  <Paragraphs>444</Paragraphs>
  <Slides>73</Slides>
  <Notes>24</Notes>
  <HiddenSlides>0</HiddenSlides>
  <MMClips>2</MMClips>
  <ScaleCrop>false</ScaleCrop>
  <HeadingPairs>
    <vt:vector size="4" baseType="variant">
      <vt:variant>
        <vt:lpstr>Tema</vt:lpstr>
      </vt:variant>
      <vt:variant>
        <vt:i4>11</vt:i4>
      </vt:variant>
      <vt:variant>
        <vt:lpstr>Títulos de diapositiva</vt:lpstr>
      </vt:variant>
      <vt:variant>
        <vt:i4>73</vt:i4>
      </vt:variant>
    </vt:vector>
  </HeadingPairs>
  <TitlesOfParts>
    <vt:vector size="84" baseType="lpstr">
      <vt:lpstr>Tema de Office</vt:lpstr>
      <vt:lpstr>Default Design</vt:lpstr>
      <vt:lpstr>1_Default Design</vt:lpstr>
      <vt:lpstr>2_Default Design</vt:lpstr>
      <vt:lpstr>3_Default Design</vt:lpstr>
      <vt:lpstr>Office Theme</vt:lpstr>
      <vt:lpstr>1_Office Theme</vt:lpstr>
      <vt:lpstr>3_Office Theme</vt:lpstr>
      <vt:lpstr>默认设计模板</vt:lpstr>
      <vt:lpstr>Flow</vt:lpstr>
      <vt:lpstr>1_Tema de Office</vt:lpstr>
      <vt:lpstr>Señorita Mallo Juárez</vt:lpstr>
      <vt:lpstr>Diapositiva 2</vt:lpstr>
      <vt:lpstr>¿Quién quiere ser millonario?  </vt:lpstr>
      <vt:lpstr>Pregunta  1</vt:lpstr>
      <vt:lpstr>¿Cómo se llama  el padre de mi padre?</vt:lpstr>
      <vt:lpstr>¿Cómo se llama  el padre de mi padre?</vt:lpstr>
      <vt:lpstr>€100</vt:lpstr>
      <vt:lpstr>Pregunta 2</vt:lpstr>
      <vt:lpstr>¿Cómo se llama  la hermana de mi padre?</vt:lpstr>
      <vt:lpstr>¿Cómo se llama  la hermana de mi padre?</vt:lpstr>
      <vt:lpstr>€ 200</vt:lpstr>
      <vt:lpstr>Pregunta 3</vt:lpstr>
      <vt:lpstr>¿Cómo se llama  la madre de mi madre?</vt:lpstr>
      <vt:lpstr>¿Cómo se llama  la madre de mi madre?</vt:lpstr>
      <vt:lpstr>€300</vt:lpstr>
      <vt:lpstr>Pregunta 4</vt:lpstr>
      <vt:lpstr>¿Cómo se llama el hijo  de mi abuelo?</vt:lpstr>
      <vt:lpstr>¿Cómo se llama el hijo  de mi abuelo?</vt:lpstr>
      <vt:lpstr>€500</vt:lpstr>
      <vt:lpstr>Pregunta 5</vt:lpstr>
      <vt:lpstr>¿Cómo se llama el hijo  de mi madre?</vt:lpstr>
      <vt:lpstr>¿Cómo se llama el hijo  de mi madre?</vt:lpstr>
      <vt:lpstr>¡Fenomenal !</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TRABAJO EN GRUPOS</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¿Cómo te llevas con tu familia? </vt:lpstr>
      <vt:lpstr>Diapositiva 51</vt:lpstr>
      <vt:lpstr>Punto fuerte</vt:lpstr>
      <vt:lpstr>Punto a mejorar</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don’t have any brothers or sisters, I am an only child.  My dad lives in London because my parents are divorced.  He is called peter and he is 42 years old.  He has brown hair, blue eyes and he also wears glasses.  My dad is a teacher and I get on quite well with him.  Then, there is my mam who is really nice and very pretty.  I get on very well with her.  Last Sunday, I went to the restaurant with my mam.  In the future, I would like to live at my dad’s because I think that London is a fantastic city.</dc:title>
  <dc:creator>Sara</dc:creator>
  <cp:lastModifiedBy>Sara</cp:lastModifiedBy>
  <cp:revision>45</cp:revision>
  <cp:lastPrinted>2013-12-10T13:09:01Z</cp:lastPrinted>
  <dcterms:created xsi:type="dcterms:W3CDTF">2013-12-09T20:15:58Z</dcterms:created>
  <dcterms:modified xsi:type="dcterms:W3CDTF">2016-12-04T14:18:59Z</dcterms:modified>
</cp:coreProperties>
</file>