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56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3D50-574F-4544-BCCA-2569DDD98702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40CA-FB8E-4896-9AE7-616900224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68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3D50-574F-4544-BCCA-2569DDD98702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40CA-FB8E-4896-9AE7-616900224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48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3D50-574F-4544-BCCA-2569DDD98702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40CA-FB8E-4896-9AE7-616900224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59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3D50-574F-4544-BCCA-2569DDD98702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40CA-FB8E-4896-9AE7-616900224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27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3D50-574F-4544-BCCA-2569DDD98702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40CA-FB8E-4896-9AE7-616900224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4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3D50-574F-4544-BCCA-2569DDD98702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40CA-FB8E-4896-9AE7-616900224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62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3D50-574F-4544-BCCA-2569DDD98702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40CA-FB8E-4896-9AE7-616900224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43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3D50-574F-4544-BCCA-2569DDD98702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40CA-FB8E-4896-9AE7-616900224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12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3D50-574F-4544-BCCA-2569DDD98702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40CA-FB8E-4896-9AE7-616900224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06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3D50-574F-4544-BCCA-2569DDD98702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40CA-FB8E-4896-9AE7-616900224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78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3D50-574F-4544-BCCA-2569DDD98702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40CA-FB8E-4896-9AE7-616900224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00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D3D50-574F-4544-BCCA-2569DDD98702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240CA-FB8E-4896-9AE7-616900224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9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dirty="0" smtClean="0"/>
              <a:t>Hola me llamo…. </a:t>
            </a:r>
            <a:br>
              <a:rPr lang="es-ES" sz="3600" dirty="0" smtClean="0"/>
            </a:br>
            <a:r>
              <a:rPr lang="es-ES" sz="3600" dirty="0" smtClean="0"/>
              <a:t>Y hoy vamos a cocinar “tortilla española</a:t>
            </a:r>
            <a:r>
              <a:rPr lang="es-ES" dirty="0" smtClean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4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dirty="0" smtClean="0"/>
              <a:t>Se necesitan los siguientes ingredientes.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73" y="2069966"/>
            <a:ext cx="6803053" cy="268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364" y="2420079"/>
            <a:ext cx="8478981" cy="1325563"/>
          </a:xfrm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rgbClr val="FF0000"/>
                </a:solidFill>
              </a:rPr>
              <a:t>            </a:t>
            </a:r>
            <a:r>
              <a:rPr lang="es-ES" sz="7200" dirty="0" err="1" smtClean="0">
                <a:solidFill>
                  <a:srgbClr val="FF0000"/>
                </a:solidFill>
              </a:rPr>
              <a:t>Se</a:t>
            </a:r>
            <a:r>
              <a:rPr lang="es-ES" sz="7200" dirty="0" err="1" smtClean="0"/>
              <a:t>+verbo</a:t>
            </a:r>
            <a:r>
              <a:rPr lang="es-ES" sz="7200" dirty="0" smtClean="0"/>
              <a:t/>
            </a:r>
            <a:br>
              <a:rPr lang="es-ES" sz="7200" dirty="0" smtClean="0"/>
            </a:br>
            <a:r>
              <a:rPr lang="es-ES" sz="7200" dirty="0"/>
              <a:t/>
            </a:r>
            <a:br>
              <a:rPr lang="es-ES" sz="7200" dirty="0"/>
            </a:br>
            <a:r>
              <a:rPr lang="es-ES" sz="7200" dirty="0" smtClean="0"/>
              <a:t>(impersonal </a:t>
            </a:r>
            <a:r>
              <a:rPr lang="es-ES" sz="7200" dirty="0" err="1" smtClean="0"/>
              <a:t>sentence</a:t>
            </a:r>
            <a:r>
              <a:rPr lang="es-ES" sz="7200" dirty="0" smtClean="0"/>
              <a:t>)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9269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96840" y="1032095"/>
            <a:ext cx="9144000" cy="500430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dirty="0" smtClean="0"/>
              <a:t>Se lavan las patatas y las cebollas.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Se pelan las patatas y las cebollas.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Se cortan las patatas y las cebollas en rodajas.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Se baten los huevos en un recipiente.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Se calienta el aceite.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Se fríen las patatas y la cebolla.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Se remueve frecuentemente.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Cuando estén doradas, se retiran del fuego.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Se escurre el aceite.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Se mete en el recipiente con huevo.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Se pone una cucharada de aceite en la sartén.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Se pone la mezcla de las patatas, las cebollas y el huevo a la sartén.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Y después de cinco minutos, se da la vuelta a la TORTILLA.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¡OJO!  Se añade una pizca de sal al final.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Y listo   ¡qué aproveche!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518" y="2051699"/>
            <a:ext cx="2903145" cy="221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23" y="1326240"/>
            <a:ext cx="10185148" cy="46385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82154" y="60482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https://espanolparainmigrantes.files.wordpress.com/2010/02/la-tortilla-espac3b1ola.pdf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7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􀀁 Juan Pablo Rodríguez Prieto</a:t>
            </a:r>
            <a:br>
              <a:rPr lang="es-ES" dirty="0"/>
            </a:br>
            <a:r>
              <a:rPr lang="pt-BR" dirty="0"/>
              <a:t>marcoELE REVISTA DE DIDÁCTICA ELE núm. 7 / www.marcoele.com</a:t>
            </a:r>
            <a:br>
              <a:rPr lang="pt-BR" dirty="0"/>
            </a:br>
            <a:r>
              <a:rPr lang="en-GB" sz="3100" dirty="0"/>
              <a:t>6</a:t>
            </a:r>
            <a:br>
              <a:rPr lang="en-GB" sz="3100" dirty="0"/>
            </a:br>
            <a:r>
              <a:rPr lang="es-ES" sz="3100" b="1" dirty="0"/>
              <a:t>Relacione </a:t>
            </a:r>
            <a:r>
              <a:rPr lang="es-ES" sz="3100" dirty="0"/>
              <a:t>los dibujos con las instrucciones correctas:</a:t>
            </a:r>
            <a:br>
              <a:rPr lang="es-ES" sz="3100" dirty="0"/>
            </a:br>
            <a:r>
              <a:rPr lang="es-ES" sz="3100" dirty="0"/>
              <a:t>_____ Corte las patatas, añádalas sal y póngalas a la sartén.</a:t>
            </a:r>
            <a:br>
              <a:rPr lang="es-ES" sz="3100" dirty="0"/>
            </a:br>
            <a:r>
              <a:rPr lang="es-ES" sz="3100" dirty="0"/>
              <a:t>_____ Añada huevo a las patatas y a las cebollas en un recipiente.</a:t>
            </a:r>
            <a:br>
              <a:rPr lang="es-ES" sz="3100" dirty="0"/>
            </a:br>
            <a:r>
              <a:rPr lang="es-ES" sz="3100" dirty="0"/>
              <a:t>_____ Corte las cebollas en trozos no muy pequeños.</a:t>
            </a:r>
            <a:br>
              <a:rPr lang="es-ES" sz="3100" dirty="0"/>
            </a:br>
            <a:r>
              <a:rPr lang="es-ES" sz="3100" dirty="0"/>
              <a:t>_____ Caliente toda la mezcla en una sartén, primero con mucho calor y después un</a:t>
            </a:r>
            <a:br>
              <a:rPr lang="es-ES" sz="3100" dirty="0"/>
            </a:br>
            <a:r>
              <a:rPr lang="en-GB" sz="3100" dirty="0" err="1"/>
              <a:t>poco</a:t>
            </a:r>
            <a:r>
              <a:rPr lang="en-GB" sz="3100" dirty="0"/>
              <a:t> </a:t>
            </a:r>
            <a:r>
              <a:rPr lang="en-GB" sz="3100" dirty="0" err="1"/>
              <a:t>más</a:t>
            </a:r>
            <a:r>
              <a:rPr lang="en-GB" sz="3100" dirty="0"/>
              <a:t> suave.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1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152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Hola me llamo….  Y hoy vamos a cocinar “tortilla española”</vt:lpstr>
      <vt:lpstr>Se necesitan los siguientes ingredientes.</vt:lpstr>
      <vt:lpstr>            Se+verbo  (impersonal sentence)</vt:lpstr>
      <vt:lpstr>PowerPoint Presentation</vt:lpstr>
      <vt:lpstr>PowerPoint Presentation</vt:lpstr>
      <vt:lpstr>􀀁 Juan Pablo Rodríguez Prieto marcoELE REVISTA DE DIDÁCTICA ELE núm. 7 / www.marcoele.com 6 Relacione los dibujos con las instrucciones correctas: _____ Corte las patatas, añádalas sal y póngalas a la sartén. _____ Añada huevo a las patatas y a las cebollas en un recipiente. _____ Corte las cebollas en trozos no muy pequeños. _____ Caliente toda la mezcla en una sartén, primero con mucho calor y después un poco más suave.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Hola me llamo….  Y hoy vamos a cocinar “tortilla española”</dc:title>
  <dc:creator>Sarah Mallo</dc:creator>
  <cp:lastModifiedBy>Sarah Mallo</cp:lastModifiedBy>
  <cp:revision>4</cp:revision>
  <dcterms:created xsi:type="dcterms:W3CDTF">2014-10-15T10:12:58Z</dcterms:created>
  <dcterms:modified xsi:type="dcterms:W3CDTF">2014-10-16T12:55:45Z</dcterms:modified>
</cp:coreProperties>
</file>