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898F-90DF-45D6-99E7-FC4CDFBF6813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212-4002-4A41-A1F4-7AD14C8D1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13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898F-90DF-45D6-99E7-FC4CDFBF6813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212-4002-4A41-A1F4-7AD14C8D1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00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898F-90DF-45D6-99E7-FC4CDFBF6813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212-4002-4A41-A1F4-7AD14C8D1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10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898F-90DF-45D6-99E7-FC4CDFBF6813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212-4002-4A41-A1F4-7AD14C8D1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28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898F-90DF-45D6-99E7-FC4CDFBF6813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212-4002-4A41-A1F4-7AD14C8D1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3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898F-90DF-45D6-99E7-FC4CDFBF6813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212-4002-4A41-A1F4-7AD14C8D1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7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898F-90DF-45D6-99E7-FC4CDFBF6813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212-4002-4A41-A1F4-7AD14C8D1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79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898F-90DF-45D6-99E7-FC4CDFBF6813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212-4002-4A41-A1F4-7AD14C8D1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94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898F-90DF-45D6-99E7-FC4CDFBF6813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212-4002-4A41-A1F4-7AD14C8D1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27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898F-90DF-45D6-99E7-FC4CDFBF6813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212-4002-4A41-A1F4-7AD14C8D1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80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898F-90DF-45D6-99E7-FC4CDFBF6813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212-4002-4A41-A1F4-7AD14C8D1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64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898F-90DF-45D6-99E7-FC4CDFBF6813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6C212-4002-4A41-A1F4-7AD14C8D1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73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3272" y="1022342"/>
            <a:ext cx="1783080" cy="4832092"/>
          </a:xfrm>
          <a:prstGeom prst="rect">
            <a:avLst/>
          </a:prstGeom>
          <a:ln w="762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pollito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gallina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gallo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pavo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paloma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gato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perro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cabra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cordero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vaca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toro</a:t>
            </a:r>
          </a:p>
        </p:txBody>
      </p:sp>
    </p:spTree>
    <p:extLst>
      <p:ext uri="{BB962C8B-B14F-4D97-AF65-F5344CB8AC3E}">
        <p14:creationId xmlns:p14="http://schemas.microsoft.com/office/powerpoint/2010/main" val="4399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3272" y="1022342"/>
            <a:ext cx="2660904" cy="4832092"/>
          </a:xfrm>
          <a:prstGeom prst="rect">
            <a:avLst/>
          </a:prstGeom>
          <a:ln w="762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	cabra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	cordero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3	gallina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4	gallo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5	gato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6	paloma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7	pavo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8	perro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9	pollito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10	toro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11	vaca</a:t>
            </a:r>
          </a:p>
        </p:txBody>
      </p:sp>
    </p:spTree>
    <p:extLst>
      <p:ext uri="{BB962C8B-B14F-4D97-AF65-F5344CB8AC3E}">
        <p14:creationId xmlns:p14="http://schemas.microsoft.com/office/powerpoint/2010/main" val="3320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5848" y="821174"/>
            <a:ext cx="2660904" cy="4832092"/>
          </a:xfrm>
          <a:prstGeom prst="rect">
            <a:avLst/>
          </a:prstGeom>
          <a:ln w="762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s-ES" sz="2800" b="0" i="0" dirty="0" err="1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meeee</a:t>
            </a:r>
            <a:endParaRPr lang="es-ES" sz="2800" b="0" i="0" dirty="0" smtClean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r>
              <a:rPr lang="es-ES" sz="2800" b="0" i="0" dirty="0" err="1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beeee</a:t>
            </a:r>
            <a:endParaRPr lang="es-ES" sz="2800" b="0" i="0" dirty="0" smtClean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r>
              <a:rPr lang="es-ES" sz="2800" b="0" i="0" dirty="0" err="1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cocoroco</a:t>
            </a:r>
            <a:endParaRPr lang="es-ES" sz="2800" b="0" i="0" dirty="0" smtClean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r>
              <a:rPr lang="es-ES" sz="2800" b="0" i="0" dirty="0" err="1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kikiriki</a:t>
            </a:r>
            <a:endParaRPr lang="es-ES" sz="2800" b="0" i="0" dirty="0" smtClean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miau</a:t>
            </a:r>
          </a:p>
          <a:p>
            <a:r>
              <a:rPr lang="es-ES" sz="2800" b="0" i="0" dirty="0" err="1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ruuu</a:t>
            </a:r>
            <a:endParaRPr lang="es-ES" sz="2800" b="0" i="0" dirty="0" smtClean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r>
              <a:rPr lang="es-ES" sz="2800" b="0" i="0" dirty="0" err="1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gluuuu</a:t>
            </a:r>
            <a:endParaRPr lang="es-ES" sz="2800" b="0" i="0" dirty="0" smtClean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guau</a:t>
            </a:r>
          </a:p>
          <a:p>
            <a:r>
              <a:rPr lang="es-ES" sz="28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pio</a:t>
            </a:r>
          </a:p>
          <a:p>
            <a:r>
              <a:rPr lang="es-ES" sz="2800" b="0" i="0" dirty="0" err="1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muuu</a:t>
            </a:r>
            <a:endParaRPr lang="es-ES" sz="2800" b="0" i="0" dirty="0" smtClean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r>
              <a:rPr lang="es-ES" sz="2800" b="0" i="0" dirty="0" err="1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muuu</a:t>
            </a:r>
            <a:endParaRPr lang="es-ES" sz="2800" b="0" i="0" dirty="0" smtClean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33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  <a:ln w="76200">
            <a:solidFill>
              <a:srgbClr val="00B0F0"/>
            </a:solidFill>
          </a:ln>
        </p:spPr>
        <p:txBody>
          <a:bodyPr>
            <a:spAutoFit/>
          </a:bodyPr>
          <a:lstStyle/>
          <a:p>
            <a:r>
              <a:rPr lang="en-GB" dirty="0" smtClean="0"/>
              <a:t>1	</a:t>
            </a:r>
            <a:r>
              <a:rPr lang="en-GB" dirty="0" err="1" smtClean="0"/>
              <a:t>beeee</a:t>
            </a:r>
            <a:endParaRPr lang="en-GB" dirty="0" smtClean="0"/>
          </a:p>
          <a:p>
            <a:r>
              <a:rPr lang="en-GB" dirty="0" smtClean="0"/>
              <a:t>2	</a:t>
            </a:r>
            <a:r>
              <a:rPr lang="en-GB" dirty="0" err="1" smtClean="0"/>
              <a:t>cocoroco</a:t>
            </a:r>
            <a:endParaRPr lang="en-GB" dirty="0" smtClean="0"/>
          </a:p>
          <a:p>
            <a:r>
              <a:rPr lang="en-GB" dirty="0" smtClean="0"/>
              <a:t>3	</a:t>
            </a:r>
            <a:r>
              <a:rPr lang="en-GB" dirty="0" err="1" smtClean="0"/>
              <a:t>gluuuu</a:t>
            </a:r>
            <a:endParaRPr lang="en-GB" dirty="0" smtClean="0"/>
          </a:p>
          <a:p>
            <a:r>
              <a:rPr lang="en-GB" dirty="0" smtClean="0"/>
              <a:t>4	</a:t>
            </a:r>
            <a:r>
              <a:rPr lang="en-GB" dirty="0" err="1" smtClean="0"/>
              <a:t>guau</a:t>
            </a:r>
            <a:endParaRPr lang="en-GB" dirty="0" smtClean="0"/>
          </a:p>
          <a:p>
            <a:r>
              <a:rPr lang="en-GB" dirty="0" smtClean="0"/>
              <a:t>5	</a:t>
            </a:r>
            <a:r>
              <a:rPr lang="en-GB" dirty="0" err="1" smtClean="0"/>
              <a:t>kikiriki</a:t>
            </a:r>
            <a:endParaRPr lang="en-GB" dirty="0" smtClean="0"/>
          </a:p>
          <a:p>
            <a:r>
              <a:rPr lang="en-GB" dirty="0" smtClean="0"/>
              <a:t>6	</a:t>
            </a:r>
            <a:r>
              <a:rPr lang="en-GB" dirty="0" err="1" smtClean="0"/>
              <a:t>meeee</a:t>
            </a:r>
            <a:endParaRPr lang="en-GB" dirty="0" smtClean="0"/>
          </a:p>
          <a:p>
            <a:r>
              <a:rPr lang="en-GB" dirty="0" smtClean="0"/>
              <a:t>7	</a:t>
            </a:r>
            <a:r>
              <a:rPr lang="en-GB" dirty="0" err="1" smtClean="0"/>
              <a:t>miau</a:t>
            </a:r>
            <a:endParaRPr lang="en-GB" dirty="0" smtClean="0"/>
          </a:p>
          <a:p>
            <a:r>
              <a:rPr lang="en-GB" dirty="0" smtClean="0"/>
              <a:t>8	</a:t>
            </a:r>
            <a:r>
              <a:rPr lang="en-GB" dirty="0" err="1" smtClean="0"/>
              <a:t>muuu</a:t>
            </a:r>
            <a:endParaRPr lang="en-GB" dirty="0" smtClean="0"/>
          </a:p>
          <a:p>
            <a:r>
              <a:rPr lang="en-GB" dirty="0" smtClean="0"/>
              <a:t>9	</a:t>
            </a:r>
            <a:r>
              <a:rPr lang="en-GB" dirty="0" err="1" smtClean="0"/>
              <a:t>muuu</a:t>
            </a:r>
            <a:endParaRPr lang="en-GB" dirty="0" smtClean="0"/>
          </a:p>
          <a:p>
            <a:r>
              <a:rPr lang="en-GB" dirty="0" smtClean="0"/>
              <a:t>10	</a:t>
            </a:r>
            <a:r>
              <a:rPr lang="en-GB" dirty="0" err="1" smtClean="0"/>
              <a:t>pio</a:t>
            </a:r>
            <a:endParaRPr lang="en-GB" dirty="0" smtClean="0"/>
          </a:p>
          <a:p>
            <a:r>
              <a:rPr lang="en-GB" dirty="0" smtClean="0"/>
              <a:t>11	</a:t>
            </a:r>
            <a:r>
              <a:rPr lang="en-GB" dirty="0" err="1" smtClean="0"/>
              <a:t>ruuu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61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  <a:ln w="76200">
            <a:solidFill>
              <a:srgbClr val="00B0F0"/>
            </a:solidFill>
          </a:ln>
        </p:spPr>
        <p:txBody>
          <a:bodyPr>
            <a:spAutoFit/>
          </a:bodyPr>
          <a:lstStyle/>
          <a:p>
            <a:r>
              <a:rPr lang="en-GB" dirty="0" smtClean="0"/>
              <a:t>1	</a:t>
            </a:r>
            <a:r>
              <a:rPr lang="en-GB" dirty="0" err="1" smtClean="0"/>
              <a:t>cabra</a:t>
            </a:r>
            <a:r>
              <a:rPr lang="en-GB" dirty="0" smtClean="0"/>
              <a:t>	</a:t>
            </a:r>
            <a:r>
              <a:rPr lang="en-GB" dirty="0" err="1" smtClean="0"/>
              <a:t>meeee</a:t>
            </a:r>
            <a:endParaRPr lang="en-GB" dirty="0" smtClean="0"/>
          </a:p>
          <a:p>
            <a:r>
              <a:rPr lang="en-GB" dirty="0" smtClean="0"/>
              <a:t>2	</a:t>
            </a:r>
            <a:r>
              <a:rPr lang="en-GB" dirty="0" err="1" smtClean="0"/>
              <a:t>cordero</a:t>
            </a:r>
            <a:r>
              <a:rPr lang="en-GB" dirty="0" smtClean="0"/>
              <a:t>	</a:t>
            </a:r>
            <a:r>
              <a:rPr lang="en-GB" dirty="0" err="1" smtClean="0"/>
              <a:t>beeee</a:t>
            </a:r>
            <a:endParaRPr lang="en-GB" dirty="0" smtClean="0"/>
          </a:p>
          <a:p>
            <a:r>
              <a:rPr lang="en-GB" dirty="0" smtClean="0"/>
              <a:t>3	</a:t>
            </a:r>
            <a:r>
              <a:rPr lang="en-GB" dirty="0" err="1" smtClean="0"/>
              <a:t>gallina</a:t>
            </a:r>
            <a:r>
              <a:rPr lang="en-GB" dirty="0" smtClean="0"/>
              <a:t>	</a:t>
            </a:r>
            <a:r>
              <a:rPr lang="en-GB" dirty="0" err="1" smtClean="0"/>
              <a:t>cocoroco</a:t>
            </a:r>
            <a:endParaRPr lang="en-GB" dirty="0" smtClean="0"/>
          </a:p>
          <a:p>
            <a:r>
              <a:rPr lang="en-GB" dirty="0" smtClean="0"/>
              <a:t>4	</a:t>
            </a:r>
            <a:r>
              <a:rPr lang="en-GB" dirty="0" err="1" smtClean="0"/>
              <a:t>gallo</a:t>
            </a:r>
            <a:r>
              <a:rPr lang="en-GB" dirty="0" smtClean="0"/>
              <a:t>	</a:t>
            </a:r>
            <a:r>
              <a:rPr lang="en-GB" dirty="0" err="1" smtClean="0"/>
              <a:t>kikiriki</a:t>
            </a:r>
            <a:endParaRPr lang="en-GB" dirty="0" smtClean="0"/>
          </a:p>
          <a:p>
            <a:r>
              <a:rPr lang="en-GB" dirty="0" smtClean="0"/>
              <a:t>5	</a:t>
            </a:r>
            <a:r>
              <a:rPr lang="en-GB" dirty="0" err="1" smtClean="0"/>
              <a:t>gato</a:t>
            </a:r>
            <a:r>
              <a:rPr lang="en-GB" dirty="0" smtClean="0"/>
              <a:t>	</a:t>
            </a:r>
            <a:r>
              <a:rPr lang="en-GB" dirty="0" err="1" smtClean="0"/>
              <a:t>miau</a:t>
            </a:r>
            <a:endParaRPr lang="en-GB" dirty="0" smtClean="0"/>
          </a:p>
          <a:p>
            <a:r>
              <a:rPr lang="en-GB" dirty="0" smtClean="0"/>
              <a:t>6	</a:t>
            </a:r>
            <a:r>
              <a:rPr lang="en-GB" dirty="0" err="1" smtClean="0"/>
              <a:t>paloma</a:t>
            </a:r>
            <a:r>
              <a:rPr lang="en-GB" dirty="0" smtClean="0"/>
              <a:t>	</a:t>
            </a:r>
            <a:r>
              <a:rPr lang="en-GB" dirty="0" err="1" smtClean="0"/>
              <a:t>ruuu</a:t>
            </a:r>
            <a:endParaRPr lang="en-GB" dirty="0" smtClean="0"/>
          </a:p>
          <a:p>
            <a:r>
              <a:rPr lang="en-GB" dirty="0" smtClean="0"/>
              <a:t>7	</a:t>
            </a:r>
            <a:r>
              <a:rPr lang="en-GB" dirty="0" err="1" smtClean="0"/>
              <a:t>pavo</a:t>
            </a:r>
            <a:r>
              <a:rPr lang="en-GB" dirty="0" smtClean="0"/>
              <a:t>	</a:t>
            </a:r>
            <a:r>
              <a:rPr lang="en-GB" dirty="0" err="1" smtClean="0"/>
              <a:t>gluuuu</a:t>
            </a:r>
            <a:endParaRPr lang="en-GB" dirty="0" smtClean="0"/>
          </a:p>
          <a:p>
            <a:r>
              <a:rPr lang="en-GB" dirty="0" smtClean="0"/>
              <a:t>8	</a:t>
            </a:r>
            <a:r>
              <a:rPr lang="en-GB" dirty="0" err="1" smtClean="0"/>
              <a:t>perro</a:t>
            </a:r>
            <a:r>
              <a:rPr lang="en-GB" dirty="0" smtClean="0"/>
              <a:t>	</a:t>
            </a:r>
            <a:r>
              <a:rPr lang="en-GB" dirty="0" err="1" smtClean="0"/>
              <a:t>guau</a:t>
            </a:r>
            <a:endParaRPr lang="en-GB" dirty="0" smtClean="0"/>
          </a:p>
          <a:p>
            <a:r>
              <a:rPr lang="en-GB" dirty="0" smtClean="0"/>
              <a:t>9	</a:t>
            </a:r>
            <a:r>
              <a:rPr lang="en-GB" dirty="0" err="1" smtClean="0"/>
              <a:t>pollito</a:t>
            </a:r>
            <a:r>
              <a:rPr lang="en-GB" dirty="0" smtClean="0"/>
              <a:t>	</a:t>
            </a:r>
            <a:r>
              <a:rPr lang="en-GB" dirty="0" err="1" smtClean="0"/>
              <a:t>pio</a:t>
            </a:r>
            <a:endParaRPr lang="en-GB" dirty="0" smtClean="0"/>
          </a:p>
          <a:p>
            <a:r>
              <a:rPr lang="en-GB" dirty="0" smtClean="0"/>
              <a:t>10	</a:t>
            </a:r>
            <a:r>
              <a:rPr lang="en-GB" dirty="0" err="1" smtClean="0"/>
              <a:t>toro</a:t>
            </a:r>
            <a:r>
              <a:rPr lang="en-GB" dirty="0" smtClean="0"/>
              <a:t>	</a:t>
            </a:r>
            <a:r>
              <a:rPr lang="en-GB" dirty="0" err="1" smtClean="0"/>
              <a:t>muuu</a:t>
            </a:r>
            <a:endParaRPr lang="en-GB" dirty="0" smtClean="0"/>
          </a:p>
          <a:p>
            <a:r>
              <a:rPr lang="en-GB" dirty="0" smtClean="0"/>
              <a:t>11	</a:t>
            </a:r>
            <a:r>
              <a:rPr lang="en-GB" dirty="0" err="1" smtClean="0"/>
              <a:t>vaca</a:t>
            </a:r>
            <a:r>
              <a:rPr lang="en-GB" dirty="0" smtClean="0"/>
              <a:t>	</a:t>
            </a:r>
            <a:r>
              <a:rPr lang="en-GB" dirty="0" err="1" smtClean="0"/>
              <a:t>muuu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6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Liverpool Academy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Mallo</dc:creator>
  <cp:lastModifiedBy>Sarah Mallo</cp:lastModifiedBy>
  <cp:revision>2</cp:revision>
  <dcterms:created xsi:type="dcterms:W3CDTF">2016-09-12T07:14:54Z</dcterms:created>
  <dcterms:modified xsi:type="dcterms:W3CDTF">2016-09-12T07:17:38Z</dcterms:modified>
</cp:coreProperties>
</file>