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311" r:id="rId1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9416-E275-4993-A7FA-A1AA2DE04A38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274-8FFE-4C76-8885-42D0CD8DA94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imgres?q=sudan+and+africa+images&amp;sa=X&amp;hl=en-GB&amp;qscrl=1&amp;rlz=1T4GGHP_en-GBGB452GB452&amp;biw=1017&amp;bih=438&amp;tbm=isch&amp;tbnid=abZgDB88VD5DuM:&amp;imgrefurl=http://www.maryknollafrica.org/SuFacts.htm&amp;docid=gCRLdce2Zgpr7M&amp;imgurl=http://www.maryknollafrica.org/images/SuMap.gif&amp;w=348&amp;h=367&amp;ei=5efNUaG8M8nT4QTW6YHABg&amp;zoom=1&amp;ved=1t:3588,r:11,s:0,i:115&amp;iact=rc&amp;page=2&amp;tbnh=193&amp;tbnw=183&amp;start=10&amp;ndsp=13&amp;tx=115&amp;ty=1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4357688" y="357188"/>
            <a:ext cx="442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u="sng">
                <a:latin typeface="Tempus Sans ITC" pitchFamily="82" charset="0"/>
              </a:rPr>
              <a:t> 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339752" y="1268760"/>
            <a:ext cx="47863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 u="sng" dirty="0" smtClean="0">
                <a:latin typeface="Tempus Sans ITC" pitchFamily="82" charset="0"/>
              </a:rPr>
              <a:t>MI PORTAFOLIO VIAJERO</a:t>
            </a:r>
          </a:p>
          <a:p>
            <a:r>
              <a:rPr lang="en-GB" sz="3600" b="1" dirty="0" smtClean="0">
                <a:latin typeface="Tempus Sans ITC" pitchFamily="82" charset="0"/>
              </a:rPr>
              <a:t>    </a:t>
            </a:r>
            <a:r>
              <a:rPr lang="en-GB" sz="3600" b="1" u="sng" dirty="0" smtClean="0">
                <a:latin typeface="Tempus Sans ITC" pitchFamily="82" charset="0"/>
              </a:rPr>
              <a:t>La </a:t>
            </a:r>
            <a:r>
              <a:rPr lang="en-GB" sz="3600" b="1" u="sng" dirty="0" err="1">
                <a:latin typeface="Tempus Sans ITC" pitchFamily="82" charset="0"/>
              </a:rPr>
              <a:t>vida</a:t>
            </a:r>
            <a:r>
              <a:rPr lang="en-GB" sz="3600" b="1" u="sng" dirty="0">
                <a:latin typeface="Tempus Sans ITC" pitchFamily="82" charset="0"/>
              </a:rPr>
              <a:t> </a:t>
            </a:r>
            <a:r>
              <a:rPr lang="en-GB" sz="3600" b="1" u="sng" dirty="0" err="1">
                <a:latin typeface="Tempus Sans ITC" pitchFamily="82" charset="0"/>
              </a:rPr>
              <a:t>sudanesa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428625" y="4929188"/>
            <a:ext cx="79295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400" b="1" dirty="0" smtClean="0">
              <a:latin typeface="Tempus Sans ITC" pitchFamily="82" charset="0"/>
            </a:endParaRPr>
          </a:p>
          <a:p>
            <a:endParaRPr lang="en-GB" sz="2400" b="1" dirty="0">
              <a:latin typeface="Tempus Sans ITC" pitchFamily="82" charset="0"/>
            </a:endParaRPr>
          </a:p>
          <a:p>
            <a:endParaRPr lang="en-GB" sz="2400" b="1" dirty="0" smtClean="0">
              <a:latin typeface="Tempus Sans ITC" pitchFamily="82" charset="0"/>
            </a:endParaRPr>
          </a:p>
          <a:p>
            <a:r>
              <a:rPr lang="en-GB" sz="2400" b="1" dirty="0" err="1" smtClean="0">
                <a:latin typeface="Tempus Sans ITC" pitchFamily="82" charset="0"/>
              </a:rPr>
              <a:t>Objetivo</a:t>
            </a:r>
            <a:r>
              <a:rPr lang="en-GB" sz="2400" dirty="0" smtClean="0">
                <a:latin typeface="Tempus Sans ITC" pitchFamily="82" charset="0"/>
              </a:rPr>
              <a:t>: </a:t>
            </a:r>
            <a:r>
              <a:rPr lang="en-GB" sz="2400" dirty="0">
                <a:latin typeface="Tempus Sans ITC" pitchFamily="82" charset="0"/>
              </a:rPr>
              <a:t>to learn about life and culture in the Sudan.</a:t>
            </a:r>
          </a:p>
        </p:txBody>
      </p:sp>
      <p:pic>
        <p:nvPicPr>
          <p:cNvPr id="15365" name="Picture 7" descr="http://t2.gstatic.com/images?q=tbn:ANd9GcTkJMhaMFT198VbUzigb6b7fmSPL1793RlYKQ08_YSTgqCUyKP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714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http://t3.gstatic.com/images?q=tbn:ANd9GcSPk_uasHHGRvTuGwEy_xfldqLdGcEHZiwnXrYoeX5TuTtlPoCb9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9196" y="333375"/>
            <a:ext cx="2085854" cy="12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1" descr="http://t2.gstatic.com/images?q=tbn:ANd9GcRQKMowz2L_eK1ZgNCybBSdBL3JcMte0VK8sbKD9JzBcbXPDP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221088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3" descr="http://t0.gstatic.com/images?q=tbn:ANd9GcTkcc_vkfPZ0p7sCYrm527goucFscBSuKnq8buC4rBOqHVxMO2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22108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5" descr="http://t3.gstatic.com/images?q=tbn:ANd9GcRS-ZyqrWxY2jKonhTo0J5eq9G6Y4GGORf84WEWHz6BsMqMCiN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5934" y="2469561"/>
            <a:ext cx="2438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u="sng" dirty="0" smtClean="0">
                <a:latin typeface="Tempus Sans ITC" pitchFamily="82" charset="0"/>
              </a:rPr>
              <a:t>El </a:t>
            </a:r>
            <a:r>
              <a:rPr lang="en-GB" sz="3600" b="1" u="sng" dirty="0" err="1" smtClean="0">
                <a:latin typeface="Tempus Sans ITC" pitchFamily="82" charset="0"/>
              </a:rPr>
              <a:t>medio</a:t>
            </a:r>
            <a:r>
              <a:rPr lang="en-GB" sz="3600" b="1" u="sng" dirty="0" smtClean="0">
                <a:latin typeface="Tempus Sans ITC" pitchFamily="82" charset="0"/>
              </a:rPr>
              <a:t> </a:t>
            </a:r>
            <a:r>
              <a:rPr lang="en-GB" sz="3600" b="1" u="sng" dirty="0" err="1" smtClean="0">
                <a:latin typeface="Tempus Sans ITC" pitchFamily="82" charset="0"/>
              </a:rPr>
              <a:t>ambiente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000" b="1" dirty="0" smtClean="0">
                <a:latin typeface="Tempus Sans ITC" pitchFamily="82" charset="0"/>
              </a:rPr>
              <a:t>La </a:t>
            </a:r>
            <a:r>
              <a:rPr lang="en-GB" sz="3000" b="1" dirty="0" err="1" smtClean="0">
                <a:latin typeface="Tempus Sans ITC" pitchFamily="82" charset="0"/>
              </a:rPr>
              <a:t>desertificación</a:t>
            </a:r>
            <a:r>
              <a:rPr lang="en-GB" sz="3000" b="1" dirty="0" smtClean="0">
                <a:latin typeface="Tempus Sans ITC" pitchFamily="82" charset="0"/>
              </a:rPr>
              <a:t> </a:t>
            </a:r>
            <a:r>
              <a:rPr lang="en-GB" sz="3000" b="1" dirty="0" err="1" smtClean="0">
                <a:latin typeface="Tempus Sans ITC" pitchFamily="82" charset="0"/>
              </a:rPr>
              <a:t>es</a:t>
            </a:r>
            <a:r>
              <a:rPr lang="en-GB" sz="3000" b="1" dirty="0" smtClean="0">
                <a:latin typeface="Tempus Sans ITC" pitchFamily="82" charset="0"/>
              </a:rPr>
              <a:t> un </a:t>
            </a:r>
            <a:r>
              <a:rPr lang="en-GB" sz="3000" b="1" dirty="0" err="1" smtClean="0">
                <a:latin typeface="Tempus Sans ITC" pitchFamily="82" charset="0"/>
              </a:rPr>
              <a:t>gran</a:t>
            </a:r>
            <a:r>
              <a:rPr lang="en-GB" sz="3000" b="1" dirty="0" smtClean="0">
                <a:latin typeface="Tempus Sans ITC" pitchFamily="82" charset="0"/>
              </a:rPr>
              <a:t> </a:t>
            </a:r>
            <a:r>
              <a:rPr lang="en-GB" sz="3000" b="1" dirty="0" err="1" smtClean="0">
                <a:latin typeface="Tempus Sans ITC" pitchFamily="82" charset="0"/>
              </a:rPr>
              <a:t>problema</a:t>
            </a:r>
            <a:r>
              <a:rPr lang="en-GB" sz="3000" b="1" dirty="0" smtClean="0">
                <a:latin typeface="Tempus Sans ITC" pitchFamily="82" charset="0"/>
              </a:rPr>
              <a:t> en </a:t>
            </a:r>
            <a:r>
              <a:rPr lang="en-GB" sz="3000" b="1" dirty="0" err="1" smtClean="0">
                <a:latin typeface="Tempus Sans ITC" pitchFamily="82" charset="0"/>
              </a:rPr>
              <a:t>Sudán</a:t>
            </a:r>
            <a:r>
              <a:rPr lang="en-GB" sz="3000" b="1" dirty="0" smtClean="0">
                <a:latin typeface="Tempus Sans ITC" pitchFamily="82" charset="0"/>
              </a:rPr>
              <a:t>.</a:t>
            </a:r>
          </a:p>
          <a:p>
            <a:pPr>
              <a:buNone/>
            </a:pPr>
            <a:endParaRPr lang="en-GB" sz="2800" b="1" dirty="0" smtClean="0">
              <a:latin typeface="Tempus Sans ITC" pitchFamily="82" charset="0"/>
            </a:endParaRPr>
          </a:p>
          <a:p>
            <a:pPr>
              <a:buNone/>
            </a:pPr>
            <a:endParaRPr lang="en-GB" sz="2800" b="1" dirty="0" smtClean="0">
              <a:latin typeface="Tempus Sans ITC" pitchFamily="82" charset="0"/>
            </a:endParaRPr>
          </a:p>
          <a:p>
            <a:pPr>
              <a:buNone/>
            </a:pPr>
            <a:endParaRPr lang="en-GB" sz="2800" b="1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GB" sz="2800" b="1" dirty="0" smtClean="0">
                <a:latin typeface="Tempus Sans ITC" pitchFamily="82" charset="0"/>
              </a:rPr>
              <a:t>	</a:t>
            </a:r>
          </a:p>
          <a:p>
            <a:pPr>
              <a:buNone/>
            </a:pPr>
            <a:endParaRPr lang="en-GB" sz="2800" b="1" dirty="0" smtClean="0">
              <a:latin typeface="Tempus Sans ITC" pitchFamily="82" charset="0"/>
            </a:endParaRPr>
          </a:p>
        </p:txBody>
      </p:sp>
      <p:pic>
        <p:nvPicPr>
          <p:cNvPr id="48130" name="Picture 2" descr="http://t0.gstatic.com/images?q=tbn:ANd9GcRLgUhn9QcZvyBi2KtZMhjzbX7ymHdXySxqvoeLMB3JAvmeE4K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571750" cy="1781175"/>
          </a:xfrm>
          <a:prstGeom prst="rect">
            <a:avLst/>
          </a:prstGeom>
          <a:noFill/>
        </p:spPr>
      </p:pic>
      <p:pic>
        <p:nvPicPr>
          <p:cNvPr id="48132" name="Picture 4" descr="http://t1.gstatic.com/images?q=tbn:ANd9GcTiNAnrXV3p-_-rxMv7bA6MunrssSC8SRs8dlBO3uLmOQR1g89D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2533650" cy="18097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39952" y="5013176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b="1" dirty="0" err="1" smtClean="0">
                <a:latin typeface="Tempus Sans ITC" pitchFamily="82" charset="0"/>
              </a:rPr>
              <a:t>También</a:t>
            </a:r>
            <a:r>
              <a:rPr lang="en-GB" sz="2800" b="1" dirty="0" smtClean="0">
                <a:latin typeface="Tempus Sans ITC" pitchFamily="82" charset="0"/>
              </a:rPr>
              <a:t> la </a:t>
            </a:r>
            <a:r>
              <a:rPr lang="en-GB" sz="2800" b="1" dirty="0" err="1" smtClean="0">
                <a:latin typeface="Tempus Sans ITC" pitchFamily="82" charset="0"/>
              </a:rPr>
              <a:t>erosión</a:t>
            </a:r>
            <a:r>
              <a:rPr lang="en-GB" sz="2800" b="1" dirty="0" smtClean="0">
                <a:latin typeface="Tempus Sans ITC" pitchFamily="82" charset="0"/>
              </a:rPr>
              <a:t> del </a:t>
            </a:r>
            <a:r>
              <a:rPr lang="en-GB" sz="2800" b="1" dirty="0" err="1" smtClean="0">
                <a:latin typeface="Tempus Sans ITC" pitchFamily="82" charset="0"/>
              </a:rPr>
              <a:t>suelo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es</a:t>
            </a:r>
            <a:r>
              <a:rPr lang="en-GB" sz="2800" b="1" dirty="0" smtClean="0">
                <a:latin typeface="Tempus Sans ITC" pitchFamily="82" charset="0"/>
              </a:rPr>
              <a:t> un </a:t>
            </a:r>
            <a:r>
              <a:rPr lang="en-GB" sz="2800" b="1" dirty="0" err="1" smtClean="0">
                <a:latin typeface="Tempus Sans ITC" pitchFamily="82" charset="0"/>
              </a:rPr>
              <a:t>problema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enorme</a:t>
            </a:r>
            <a:r>
              <a:rPr lang="en-GB" sz="2800" b="1" dirty="0" smtClean="0">
                <a:latin typeface="Tempus Sans ITC" pitchFamily="82" charset="0"/>
              </a:rPr>
              <a:t>.  </a:t>
            </a:r>
            <a:endParaRPr lang="en-GB" sz="2800" b="1" dirty="0">
              <a:latin typeface="Tempus Sans ITC" pitchFamily="82" charset="0"/>
            </a:endParaRPr>
          </a:p>
        </p:txBody>
      </p:sp>
      <p:sp>
        <p:nvSpPr>
          <p:cNvPr id="3074" name="AutoShape 2" descr="data:image/jpeg;base64,/9j/4AAQSkZJRgABAQAAAQABAAD/2wCEAAkGBhQSERUUExQVFRUUFxQYFRUVFBQUFBQUFRQVFRQVFRUYGyYeGB0jGRQUHy8gIycpLCwsFR4xNTAqNSYrLCkBCQoKDgwOGg8PGikcHCQpLCkpLCwsLCwpLCksKSwpKSksLCwpLCwpLCwsLCwsLCksLCwsLCwsLCksKSwsLCwsLP/AABEIAKMBNQMBIgACEQEDEQH/xAAcAAABBQEBAQAAAAAAAAAAAAAFAAMEBgcCAQj/xABLEAABAwIEAwUEBwYBCAsBAAABAAIDBBEFEiExBkFRBxMiYXEygZGhFEJSscHR8CNicoLh8bIIFTM1Y5KToiQmNENTc6WztMLSFv/EABsBAAIDAQEBAAAAAAAAAAAAAAACAQMEBQYH/8QALhEAAgIBAwMCBQIHAAAAAAAAAAECEQMEITESQVEFcRMiMmHRkaEGFUKBscHh/9oADAMBAAIRAxEAPwARh1QjlOdNPh+SqVHMrDQVSo5ODodbl0s+rG/ddn7hCQXCGVUCL2zC43USdnUJWj6H6d6ri1Sr6ZePx5K7U0yFz0is80KgzUyU78J0Vp8aaLUZqKJDZYbKqcL4LtmRiF4u3BcKgRo8SXq8QIJerxJBNnbSpVNUWKixxlxsASTsACSfQBHKLgysk1bTvA6usz/GQrMfVeyFlqMWP65Je7CeG1yORSXCHUHZ5XD6jB6ys/Ao/T8GVjRrGD6SMP4rWoswZNXp29poA4lFoqTjN9bbrSMVwKoaDmhePQA/ddZ9itM7vWggt1JNwReylI5+r1MXjajJP2YzSU2UAdEQgi+C5jap9LALA3ueiDipHLGKUxnT+y67n0T0EZ6fNQy5CiBvey77uxJtuf1zU6nh20Hv1Slhdy09PPzUIZkJwOxt6WsvGx+g9P6qfFShvME25EnXzXgiHP7kxFEN9MDzK4fRm9hp68/IIqynG4t8U2KY31sUACjTddOnQpt0dt0XkZ+v1uoVVFYIFZVcWpdbjXXa++xQympu82HiFrDmddr+/fyRvEY9CPeEIEQaM9zqdRsdzb7ldExz5DXB1QxtWxrxeNzu7doWkGSwY4W2Fw34nqtif2dwSt8L5GH1a4fMX+a+f2VZEgLLtdmYQAeYLbe/NlIX1FhEtwhpMbHnyY/ok0Z9iPY6T7FQP5oz+DkLPY9LfWoj/wBx/wCa2WaNQJWJXjizavVNWlXX+y/BmcPY+23iqXX/AHYwB83FJaKQko+HHwI/UdU/62fPkMlkYoalAI3KdTTKqLPCyVMttLUKU43CA0dQikUycvx5Gt0eS0/TX71FfGiIcuHwg+R6/mlcT1Wg/iCeOoaj5l57/wDf8+4ImpkKrKRaBg/DcVR4e/ySfZczQ/wuza+m6mVXZVIfZmjPq1w+66OhnqcXq+llup/s/wAGOzRWUdwWl1/ZJVfVdCf5nD72oPL2VVo5Rf8AFH5KnJik90jZ/MdK19aKUvFd4eyiqPtPhb/M533N/FGcP7Kom6zSvk/daBG346u+YSLBNmbL6rpocO/ZGa0lG+VwZG1z3HZrRc/09Sr1gXZeTZ1U+3+yYdfRz+Xu+KvlBhUUDcsMbWD90an1O596lWWmGCK53OJqfVcuXaHyr9/1IuGYRDTttDG1nmB4j6u3PvRBrk0ugVoOS227ZMhkU6KZCWPUlkqCBjHJfCVjHFYJqYzyAf8AgtbxiXwlZRxEP27f5vw/JRLglckFjLqZSyW0tqFHAT0DSdt+Sps1oJMPkE/GLWNvnr8FBbIbgXFzsCFKY47218tkFqCVNILXyn5fmvGAvdc6Dp+fVcRS2YPXpZexAnnYdP6qQHZJALC9rXXufTl8Cm4qS58gpBp9Nv15qAI3eEnp5j8l642GqcMQHRc5b7KAFGxRq2MZSpYcdtExIFBBTsUnFvMWHu5/hZAKmYl1tAN/K5JOvXcq5Y5hgcxxCqEsIBtfl7up19cyui7Rjmqe4y9hub6aHTn7N/joNfevo/gfEO9pYX3uXRsJ9cov87r51L/E0B2bQ6Xdm225e5a1wHxG2Cmije2RuQEeyCPaJ01vz6JrEUW+DXQLhQ541zhWKMlYHMcHNPMfMHofJSZmKSAY4JJ2Rmq9QB80NKfjcorSnWOWGLPNSiFqWdGKadVuGRE6WZXplCdMPxyJ4FDoJVMjcpL0yUxWrAuMnMsye7mcn7vb/F9ofP1VTjKeAUp0X48ksbuJqudr2hzSHNIuCDcEKFPCqHhOPSUrvD4mH2ozsfMdD5q8Yfi0dSzNGdvaafaaehH47KxOzrYc8cnuRpIkw5qnzMUR7VJoI7guU44LgoA8XoK8SQA40rsPTIK6zIAg4o7wlZrjzf2g9T9y0jEdis84gHi+Kh8EoDSTho1NvVKjxtjdXHfpqN9wq5XVjnOJsQBpz5JtkD8pLQedxvYbk7acvgoUV3HeRp7Gg0lfHI643G38On69yMRUwd6LK6Oqc07EWPmDv/dW7C8akIAdrba2mtr+iVxSLYZb2ZaZYAAB+r2UptM1sZceWw80ClrXZm3OnJP1uIHILmw2Sl74CUePQxg5nNB8yNlW8Z41YDaO7s3o0C/qUFrcPc69uepP6/W6F/5lYHDO42H1R+tFZaMzcyQ/iGZ5Aa4+gG3vNveEQocemZfM0usRrt/dc0ddECLRk2BJcbbAanz9Bqif+dYHAXOUm1g9rhfzuRrqhteCIp+QhSY2JLaW/Pp8lJL9ChQyg3bbXp0UyKbMFSzQn5Ha6MWcOo18v1dUF9H+1t5kcjp6FXirqL67X5IdBgge4knKDzvqCPFf/lTw5K8qsZwfABmMjh4QbC9uTb/ejdfQgMbIbnQXGtgD0tsupZW5Q3YGwJv1Op+YU/EZ2vJAtlIt8tEknZfCNIl8EYoYp+7zXZJsCedrg/Ij3jotQifmCxvBovHCebXAfBw/XuWt4ZJcBPjexm1CXVaHJI0lIkYkrTOfKi7aU2vQVz0eeaJTHKbTyocxykxOVsWZ5xDtNMiML0CppUVgkVpEGE43KSwqBG5So3IL0OyNURlS+F4fG4tcOY5joRzHkVOGyjVEaCba3RbcC4wjqLMktHN0+o8/uHr+6fmi8jVkdZCjWA8fvitHU3ezYSDWRv8AF9sfP1TqXk34Ncn8uTb7l6c1NuC7p6pkrA+Nwe07Oabj9eSTgnOmNFeLpwXKAEvbrxIoAhV+xWf8Rtsb9D9xWh1g0VD4lj0KAKdLlaSXAdfcpuERySse+Pu4om/XkPtO5aaAepNtUxVU2doGnL196KYRKxkL4ZWkxuBGhtb0Va+5b7AbDcTkeAHN9t2WJwY0NeQRmGcmxIu3r7Q2vdT3BzXEEWeDqNiPVv4hSsBwWKKQPGZ+U3jEjgGNN/ES1tzt0tsieIwyTOMjpGiw+qywHkM1yL87W2TNJkxtEWA527atOvVHIKIFut/wKA0shDz1IHx2Vgwx1xc/0HoqmaY7gTF6Uh1mkAa77CyHYThAknaHkOaXb3uHlvL0RfEQC+3mfQoW6jLX6gb6EdLpkVy5FxdwvKapzu5dMx7CIshLcjreEkAG+U/V0v1R9rM9II5wx8pA9hjWhltNcthf03TFC9p1LhpsNbi3keZTj330bfp+v6JpMWEUuQU3AchuxzgPUEKRBEet/kPgpE07QLX1XFHCSbnVV2WqJ7Ussm8uny+O6k1jOhTUI0A8wkslneJYYX5Gh1tQL87bj8FJZHlLQ+5Ogv1J5qU8e1e/haMtvtOvb/Ch9XW3cwe04e0RrY32PLS3zUseLCeBMtI5vR/z3P4LTcJGgWe4K28ziBu4H35RdaRhrLAK6C2MWZ3InhqS6CScqPktIJJLnHnxxpT8blFaU8wpkyuSCEEiK00iBxORKlkWhMz8MORPUqNyHQPU2NykuiycxyUjdE1G9PgoLAbVQoNVwKyTxpug4alqnWjboPaedGN9/M+QQJ8NzdRVsr2CYjUQygUxcXPNu7AzNk9W+nPS3ULXqfOWNMgDXkDM1pzNDuYBtqF5gnCkVI3wDM8+1IR4j5D7I8h81MlYrIqjt6XDLFCpO/8ARDcFwQn3NTTgmNRwkUkigCNVbKkcSbFXar2VG4kO6AKw5pFvcpTZBunIQHAXH6Kd+i9B8dlUaUhU84B0UqR1mEk77DmAeSVHQ+Wv9F5jIytA589vJCY9UrYJp6glx6nf3bKx0NWQ1B6HDfDn8/7BFqWnufVJLktx8D8lN3hvtZemluPEAdvmnathiCDVla4G45kAi+m+ilA65JjqTJrlDh8bLnvuTW5ep/on8NxJsjbO3/WinfQgNRropbsXpSB8NBfU6DqpjoAzYp4R81DqzZIxyHVOvdcU4uQupgvaI6hQhGOVrcxykuANrkb6Xt96dkhY2INYLm7dbWXroi5zso8Qtb53UaqxQQxl8pEYaQNQdzoNt+ZU1ZN0rLPw1BY/rfmtGoW+ELGcG7TKCOwMjyfKJ5+9XvCO1GgeLd8W/wAUbx+BWhKjA3bsu4SQun4opXi7aiK3m8D5FJSQfLyS9K8XOPPiCcaU3degqUQ0So3KdTyIWx6lwyK6LM84h+mkRCNyCUsqKQyKwIMnscpEbkzQUj5XhkbS5x2A+8nkPNaTw5wqynAc+z5ftcmeTAfv39FKVm3Bgll+yBOCcFl9nz3a3lHs4/xH6o8t/RXGOlaxoaxoa0bACwCezJZlYlR2MeKONVEgysUOViJyhRJWqSwGSMTDmqdLGo0jUARiFyU44LghAEWqGio/EjNCr3O3RVHiCDQoAqmHybfD4IvE4f0VbZJle4X2PvF/7FFYagWB96pezNmN2g9HKGNJPuQKqnEhuTfU/K1vvXFbXl3hG5+ShSzMjbrqSdud/cpQ0mgxR1Vm5DtdWEVkAjGVp7zm6/h06LNm4m4POU355T8spU9uKvLem3na5tr6XUU+xCyR7lymxeMj9plt5qDV1kcuURtFgRcjXY33VZipbkue7MQTfTax3+5FIa8gZQATy/L1R0tEqaY5XQZXZ2X/AHh59QiuC4wfX1QcVxNzbp77pirBiOcbE6gctvFp1UtdwUktuxbZqofFQag3USmrcwB/un262VT5LOxzLsmItE7IeSbjCEKxnFcXNMwzWJDS3MAdS0uyn/EqRxjxkKsNYxpaxpzHNbM51rDQbAAn4q0cXNJo5AASTk2Fz/pGrM56N7PbY5v8TS371bBLkz5ZNfKNsdY3Vpwio2VURjCJ1aZy/wBLP4UkPoqjwpIAEuauCpD2JlwWBo84nY2SvIwXENaC4k2DWguc49ABqT5BePK2fsm4eipaF2ISgZ3tkfmIuYqePN7PQuDS49QWjknhDqZswYviMy+XhWtY3O+kqWtGpJhk0HUgC496gQzLTOGu3N89ayOWnjjp5nhjHNc7vYy85WF5Jyu1IBsBa99bKH218LsppGVcTQ1s5c2VoFh3waXh4HIuaH382X3JV3QlwW5dLFxuBT6aoVkwKidUPytIaB7TnEBrR+J8lAk7NsSAhyRRuM5AYRKCGAsL88mgytAHxIGt0zjnZTiFKGvc1k+dzW/sHOe4PeQ1oc1zGmxJAuNNdbJ1HyVYNC7ufBs+CRQUzMsbm3PtOLm5nHz/AC5IoMSb9pvxCxWfskxCOEylsLsrcxiZIXSgAXNhkDXHyDteV1WsIoZaqRsVOwyPcLgNsBlG7nONg1ouNT1HMgJzrJJKkfSbcQB5hdirWPM7IsRDb5qcH7Pfy39L91l+arcv0qCf6O8yRzZ2MyGQgXkcGsIcCQWkuHiGnwsgk+hvpF1w43WUU+BYw2dsAe4OLC/N9ILomtDsvjdlJBJ2AaSbHoUKn44xCF74zPd0T3xu8LHtzRvLDYlgJF29BugDZZGqJIxZDJ2s17ecLvWL8iENq+22vb9Sn/4b/wD9oA2hwTRCwmo7aMQds6Jn8MQ/+xKA4lx1Wz6SVMpB+q12RvwZZAG7Y9xZS0oPfTNDvsA5pD/I3X4rJuKe0585Ladnds+26xkPoNm/Mqil114gA/wvUXlcHEnO29ydSQf6lWU3aD5KjYXV93Kx3IHX+E6H5FXsPvoq5IuxvYhGe1yeZt8UOqXk3Db7n16XU2Rjg4gC9/1cDr+a5hu2+UC+lz+SfgTdvc8pcGdcOc/L1Gt7bm3vRaPCmnRsg1Ive97Ag/go0bndL/j6KRDPY3s7z0PNRuXJLwEfoMVgGufpe5A0J/onmUUQFg91yLXd8UzT1DiLNjd6mwb8zquzROteR1tdhvdDQ39jmrp3MN2DMy2uU814yozNOoOmx2sN79EyaF4zOZI4Do4CyhQVRBs7Tex6oQj5C+HNDSQL5eV+SISPGyF4bp7/ALuScfL4rKqfJdDgnZr8lzDuU2JLN1TkA0VY7IfEDM0bYxvJJEwfzPAV4xvCmTgxyDOyS7XA6kXJAcL7OFwQQqjRjvMQpIzs1z5XekTS5v8Az5VoxiGdvmb/AO6L/kqcj3RXI+Yscwl9NUSQv9qNxafMfVcPIix96aoZLOWq9tHCmYCsjGrbMmA+z9R/uJyn1asiYbFbcc+uNmSSplyoqjwr1DaKbwpKwUNzRKK9qPVlJZCZolllE8tGVbA54W6sGfhezN/83OGnVsJDx8WuWHSsWldlfaDDDEaKrc1jCXGGR9u7s83fFITo0Zi4gnTxEaWF2xbOjr6OatryZVhkRdNE1updJEG26mRoHzIW3f5QkwbhbBzNRHl/4c1/ldP4Z2e4VRTCs+kDJGc8bZJou5jOpBDrAutyuTbTcgFZZ2xdojMSnZHBc08GbK4gjvZHWzPsdQLAAX13POyujGjdjh0ppmodrGOTUuCROge6N0hp4y5hLXBpjc45XDUXyAXHIlO8J8RT/wD80ap0hfNHT1Ra95zOJifM2MuJ9ogNbvvbVV/tmxmCXBYGRzRPeJKe7WSse4AQyAktabjUr3hfGYG8KPidNEJTT1oEZlYJLuknyjITe5uLC2t0xYEOwXGp54aoTzSS5JIy0yPc9wztdmALje12g29VTez12IfTahmHCIHO4SvmZeOONs0mQFw8QuSbNbqcvRtwa7AcYhhjq+9mijLnw27yRjL2a+9sxF9072M8T08M9ZDLIxjpp3Pie5wDZAHPaWBx0vsQOeY22QASw3hw0+JxyVONZ6p8lzTNuA8P/wC6yGU5W2NgC0bCyg9rAAxnD7bu+jgnrlrBb/EfiuncI0OH4m2sqK5r3S1GaGHwh4kmefHK/OfAzOSXWA0HoYvajiUMmK4dJHNE9jTGHOZIxzW5aqNxzFps3Q316HogC09r/Fs9HHBHSuEclQ6S8mVrnNZGGkhocCLkyDUjSx6rJI2ucXOkdne9znvcbDM55LnGw01JOyvPbRi0M0lF3MscuX6Tm7uRj8t+4tfKTa9j8FSoSgCHVQIJXU26s8zNEJrIUAVGWOxXCJ19NzQ2yAPEkkkAehW7AKzvIrfWj08y3kfw9yqIWjdnfBRlgkqHEtLwWwcgbG7nO6gkZfc49FXkaStjw5OX6i6Z7sAp6dpY5wIIIJDmndrgdfndR3vvshO0WtEyje6M+Xx3/oiTcStpkG97+7QIKyocBoL9E7HVv5hvzTJkphllc7kLH0+9KNpJu8+dvVD/AKRJ9UgD0XrI3nVxuh2SmifUTg+EbKNMGW2v6hR3NN9N+id7qw1/XRQtgbsbpZzt0TlO693Hbl1UV7+WgLtz5Df9eacZKXaqtjpk7vL2Utr1BhTkktgUtDJkbA8UDcVGoF43Ri5A8Rs+1/PJYebgtVwt+dxdyaMo01vu78FhOGYaayrDBs5+p+yxtru+S+gcNpskYH91RlqypDdfRtlY6N4DmPaWuB2LXCxHwXzRxZw86iqpIXXIabscfrRu1Y74aHzBX1C5qoParwh9Kp+8jF5oAS227493s8z9YeYPVLgydEqfDFnG0YxRTeFJQopLXXi6RnNorqNV+tpbK6yxghBcQo1SeYnAps8ag1JABLtkYxRoYCXGwCsnCmD4SKM1mITRykAuFMJRmjbmysDomODnyO00OgzDoSoUbNelxSyP7GPzvuSQLDkFb+zDgNmKzyxPldF3cee7WhxPja21iR1WoYDw7geNxTNpaZ0D47AuAMcjM4OR4Ae5rxdp0PTlugXYHROhxStid7UUT43W2uydrTb3hXnbSozTjXh8UNdNTNeXiJzQHEBpN2NdqB/EgjVce2D/AFzWfxs/9mNU4IJNp4Z7DoqqigqX1b2d7G15b3TCG5htcuRN/wDk/sLCIq3MeWaFpbfocr7hH6HBJKzhiKniy95LTRBuY2bcOa43NjbQFCey7s0qsMqX1FRJGyPuntLI3ufn1acz/CAA0NJ5nX1QBlGKcOOpJ5IJWASRmzgNWm4DmuabagtII9VHjp2g3AVr4kxSHFMZcWzMigeY4+/kIY3JEw55PFbUkODQd/DfdWjFKzh2gcyF8X0lxaC6RrvpAAPNz+8Db6Xswe4IAzCCJrTcCxRGKoVx7VOB6ekgiq6S7YpHBrmZnObZ7HPZIzMSRfKQRe3iFgNURg4Xw/DcOiq8QikqHy93cNzOawytL2sDA5rbAaFzjcnbcBAFDM+iseHcAfSMMmru/LTE2pcI+7BB7jPYF2a+uXpzXPFT8IkpBUUMwglv/wBlcX5ni9nDuyXZHAagg5Ta3mLx2c0rZsBkje/IyT6axz9PA1zpGudrpoCT7kAYLUtuER4C4MixCqfDLP3DWxOkD/Dq4Pjbl8RA2eT7lrfC3DmB4lFJFTROJhADpHd6yazr5ZWuJ1BLTuLaWLQNFSuzngiCfFamkq2CZsDJxbM9l3xVEUYf4HA7F2l+aAKJxtgDKKtlp45O9ZHktJ4fFmja8+ySNC4j3IHZa1HwNSniZ1H3H/RBp3eaW1/ofegZ82a+a53+SuGK8AYNh7pZKhsbe9FqeJ7pXhobG0OLWXLnEvJJcbgXaNOYBgeB4U6pqI4WbyOAv0H1ne4XPuX0ZTUbYY2RsFmsaGtHQAWCq3AXDNPCyOVkZ71zBme4lzgXAZgOQ57BW+Xdc/Pk6nRoxxop/HmFDMJWjUtGcD61tL+oFvVUqIWd5Favj9KXxC2+oHro5v8AzNb8VnWJ0eneNFgTZ4H1X8/cd/enxT7EtDDINVJZRB36KiR1PLTlpz08/ipEVXboP1YrSSmibTUIH43U0xNAUSmmtufuJXtVigGm+h9UE7D/AHQb06obiVZlFr+gCakxAucAPlr6feu4YDoX8th+fnr80UK3fAzQ0Jf4nfrnb9eSmva1ugXTqkNbbZRA7MUo/BJj2Q/GK6wyjc/dzT1TVZBoveHsFM013atFnO9OTVDdK2D8Fk7MeGu7YZnjxSbX3Ed7/PRaZZD8Kp7D00/P9eSIFYW29yPseJqeO4ToKRKQkGU2AwOBLoYibneJjjrruQknpwAdyL9Db8fNJHXWwdKKZTVNwo2J1bWjqen59FUW8VZvDGdPtcz6KZBUZguqo+TgYNK5K8n6ALHmOkN3e4ch6LTeHuEaLDMIGITUzamYwsmOcNfbvcuRjA4FrAM7busTuegVIrKa6PYB2syUVMKaemFTExuRhDw1wj2Eb2lrg4AaA6aAA33TnSSUVSLp2ScbS4kKhzqeGCKMxtj7ppGZxDy9rnE2Nhk2A9rzVZ7I/wDX+K/xVP8A8tBqTt7lhmeW0cbYMobFTsf3bYyHEueS1lnON7bAaDzvXuF+1D6FiFVWNpw/6UZD3ZlLRHnl70+PIc2umwQSHMd4gpqPiSslq4e+i9nIGRyeJ0UOU5ZCBpYpjj7tEw2so3Q0tGYZS+Mh/cU7PC03cM0bidVRuL+Ifp1ZNUlgj70g5A7MG2Y1vtWF/Z6c0HagD6VbWSxcKxyQOe2VtLCWOZfODnYNLeRKrHZBxNik9cGTPnlgLHmUytOVhDTkIeRoc1ha+tzppcC+G+311JSQ0wo2v7ljWZ+/Lc2Xnbuzb4ojJ/lHTPaRHRRtdyLpnvA9WhjSfiEAE+KuCoariFkPsMmpxUVAYcpcWvkY6x5F9o7nf2jubpca8Ww4PO2kocPpu8yNcXvZvnJDWi3jkJtuXbm2qoGHcW1Yrvp7nh099bj9mWZcvdZRs3LoLbWB3VxxbtqdI0FmHxtqGizJpHtlERP1mfsw7fW1x5oAsXbe5xweIvAa4zU+Zo2Dsj8wHkDdCsI7SanDqaKHFKGbu7d3HLZoc9rGgBr43kAkNtrcXte2hVU4s7Spa+iZSS04zNMJMwlLi90YsSWZB7V3aX581YOHO0OqZTCGro2VUbQ1rS5wbIWt9kSMc1weQPrGx01udVDaXJNBzFsCwzFcNlrKWFsT42Sua8RiFwkiaXFkjW+F40AJ13uDcLngl1+GKgj/AMLECPhKhWM8WVddD9Fgpm0dO4ZX5XZnujPtMGVrWsaedgSdrjVexYlUUtBJQQ0zJI5WztEneua5gnDgbsyEGxcfra+ST4kb5J6WN/5PrbTVX/kwf45VO7PKa3EGIP18Rrh5eGrg/NMYHXy4eTJDCyUviZG6N0jo7ZHOdcEMcD7VtbbbqPgGJVNPUS1gp2OfMakmF0jm2E8scvheGG9sltgDdL8WLrcnoYTgZ/1nef8AbAf+mle8dUTZcYOfUR00NgdbXkmJsEPoaupdXPrzTtbIZA8QmR2UgUxpy3OGXv8AW9ny81NiqpqqrkqJ4RCXRxxhjX95pG55Lsxa23t7W5fBJzj0tWSou0FMMgDW7W8unkpUgXsMegXUgWKRejgx5mOHPQj1Gv5KnYvQhjiSP2cnhf8Au3Gjvde3pryV1pt/VQsQwzNcWuCCLcrG/wDVCdEmPSZo3ua4XyEgnmPP3p5pDxofj8/uRPiXCXwShxBsRYHXxAbA/vAaeYA53Q5tAx+rbtJ+z19FujK1YqiO5JLWFj6O21/slFRE+0bdADv71wcPlHsvDh5+E/FRpu+bu337piaXcLx5GDT+vvKYqMQCEB7idSpNPDbXn5qdwvwSY2uebm6ff4RulBc7C/ns0epR3BeFHznN9UbvcPB/IPrHzUNqKtgVsRE+J3ubuSetvwWgcJ4Z3UOeUZLge0CCb9Bv0Rinw6KmbaMDPb/SEAvJ56/VHomZnOkO5db7+q5+XUdWyLIxD9DOxw8JBt0/FSEBpqfuhfd56dEUp6sO30PRKpWtxWq4JCRXOZelylCsizx3t+uiSeC8UdNk2z5Ywt5vurfhrykkuwYwryQuvYNUkkAVrEWBBikkgDxJJJACUugOqSSALDSbKU9JJAFiwCkYIw/KMxvd2509dkba0Wvb9XSSXOyPc0x4C2GsDgb8h+tFLkb4D7h8XAH5EpJKqfYZEdzBcJyPQ2G1xpuNd9DokkklwxiTI8/20C7phrfySSUxBkyLZKQJJJmIKkGvvH4/kFBwh12vedXPklzHmcsjmNHkA1oAA036leJKOwyJOM0jJaeQSNDgLWvuPQ7rHIXkOb5hpPmSBdJJaMHcAxEdv1zT72DRJJaUMQamlb0/BRWwNB0H4/ekkpELLwlRMlqGiRocOhvZaLObCw0HQaCy8SXP1Ldli5BoGaQB2qJ0UQDLgDn8ikks8AmRnal100N16kmRKCUJuBddsKSSsRUzuySSSkg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data:image/jpeg;base64,/9j/4AAQSkZJRgABAQAAAQABAAD/2wCEAAkGBhQSERUUExQVFRUUFxQYFRUVFBQUFBQUFRQVFRQVFRUYGyYeGB0jGRQUHy8gIycpLCwsFR4xNTAqNSYrLCkBCQoKDgwOGg8PGikcHCQpLCkpLCwsLCwpLCksKSwpKSksLCwpLCwpLCwsLCwsLCksLCwsLCwsLCksKSwsLCwsLP/AABEIAKMBNQMBIgACEQEDEQH/xAAcAAABBQEBAQAAAAAAAAAAAAAFAAMEBgcCAQj/xABLEAABAwIEAwUEBwYBCAsBAAABAAIDBBEFEiExBkFRBxMiYXEygZGhFEJSscHR8CNicoLh8bIIFTM1Y5KToiQmNENTc6WztMLSFv/EABsBAAIDAQEBAAAAAAAAAAAAAAACAQMEBQYH/8QALhEAAgIBAwMCBQIHAAAAAAAAAAECEQMEITESQVEFcRMiMmHRkaEGFUKBscHh/9oADAMBAAIRAxEAPwARh1QjlOdNPh+SqVHMrDQVSo5ODodbl0s+rG/ddn7hCQXCGVUCL2zC43USdnUJWj6H6d6ri1Sr6ZePx5K7U0yFz0is80KgzUyU78J0Vp8aaLUZqKJDZYbKqcL4LtmRiF4u3BcKgRo8SXq8QIJerxJBNnbSpVNUWKixxlxsASTsACSfQBHKLgysk1bTvA6usz/GQrMfVeyFlqMWP65Je7CeG1yORSXCHUHZ5XD6jB6ys/Ao/T8GVjRrGD6SMP4rWoswZNXp29poA4lFoqTjN9bbrSMVwKoaDmhePQA/ddZ9itM7vWggt1JNwReylI5+r1MXjajJP2YzSU2UAdEQgi+C5jap9LALA3ueiDipHLGKUxnT+y67n0T0EZ6fNQy5CiBvey77uxJtuf1zU6nh20Hv1Slhdy09PPzUIZkJwOxt6WsvGx+g9P6qfFShvME25EnXzXgiHP7kxFEN9MDzK4fRm9hp68/IIqynG4t8U2KY31sUACjTddOnQpt0dt0XkZ+v1uoVVFYIFZVcWpdbjXXa++xQympu82HiFrDmddr+/fyRvEY9CPeEIEQaM9zqdRsdzb7ldExz5DXB1QxtWxrxeNzu7doWkGSwY4W2Fw34nqtif2dwSt8L5GH1a4fMX+a+f2VZEgLLtdmYQAeYLbe/NlIX1FhEtwhpMbHnyY/ok0Z9iPY6T7FQP5oz+DkLPY9LfWoj/wBx/wCa2WaNQJWJXjizavVNWlXX+y/BmcPY+23iqXX/AHYwB83FJaKQko+HHwI/UdU/62fPkMlkYoalAI3KdTTKqLPCyVMttLUKU43CA0dQikUycvx5Gt0eS0/TX71FfGiIcuHwg+R6/mlcT1Wg/iCeOoaj5l57/wDf8+4ImpkKrKRaBg/DcVR4e/ySfZczQ/wuza+m6mVXZVIfZmjPq1w+66OhnqcXq+llup/s/wAGOzRWUdwWl1/ZJVfVdCf5nD72oPL2VVo5Rf8AFH5KnJik90jZ/MdK19aKUvFd4eyiqPtPhb/M533N/FGcP7Kom6zSvk/daBG346u+YSLBNmbL6rpocO/ZGa0lG+VwZG1z3HZrRc/09Sr1gXZeTZ1U+3+yYdfRz+Xu+KvlBhUUDcsMbWD90an1O596lWWmGCK53OJqfVcuXaHyr9/1IuGYRDTttDG1nmB4j6u3PvRBrk0ugVoOS227ZMhkU6KZCWPUlkqCBjHJfCVjHFYJqYzyAf8AgtbxiXwlZRxEP27f5vw/JRLglckFjLqZSyW0tqFHAT0DSdt+Sps1oJMPkE/GLWNvnr8FBbIbgXFzsCFKY47218tkFqCVNILXyn5fmvGAvdc6Dp+fVcRS2YPXpZexAnnYdP6qQHZJALC9rXXufTl8Cm4qS58gpBp9Nv15qAI3eEnp5j8l642GqcMQHRc5b7KAFGxRq2MZSpYcdtExIFBBTsUnFvMWHu5/hZAKmYl1tAN/K5JOvXcq5Y5hgcxxCqEsIBtfl7up19cyui7Rjmqe4y9hub6aHTn7N/joNfevo/gfEO9pYX3uXRsJ9cov87r51L/E0B2bQ6Xdm225e5a1wHxG2Cmije2RuQEeyCPaJ01vz6JrEUW+DXQLhQ541zhWKMlYHMcHNPMfMHofJSZmKSAY4JJ2Rmq9QB80NKfjcorSnWOWGLPNSiFqWdGKadVuGRE6WZXplCdMPxyJ4FDoJVMjcpL0yUxWrAuMnMsye7mcn7vb/F9ofP1VTjKeAUp0X48ksbuJqudr2hzSHNIuCDcEKFPCqHhOPSUrvD4mH2ozsfMdD5q8Yfi0dSzNGdvaafaaehH47KxOzrYc8cnuRpIkw5qnzMUR7VJoI7guU44LgoA8XoK8SQA40rsPTIK6zIAg4o7wlZrjzf2g9T9y0jEdis84gHi+Kh8EoDSTho1NvVKjxtjdXHfpqN9wq5XVjnOJsQBpz5JtkD8pLQedxvYbk7acvgoUV3HeRp7Gg0lfHI643G38On69yMRUwd6LK6Oqc07EWPmDv/dW7C8akIAdrba2mtr+iVxSLYZb2ZaZYAAB+r2UptM1sZceWw80ClrXZm3OnJP1uIHILmw2Sl74CUePQxg5nNB8yNlW8Z41YDaO7s3o0C/qUFrcPc69uepP6/W6F/5lYHDO42H1R+tFZaMzcyQ/iGZ5Aa4+gG3vNveEQocemZfM0usRrt/dc0ddECLRk2BJcbbAanz9Bqif+dYHAXOUm1g9rhfzuRrqhteCIp+QhSY2JLaW/Pp8lJL9ChQyg3bbXp0UyKbMFSzQn5Ha6MWcOo18v1dUF9H+1t5kcjp6FXirqL67X5IdBgge4knKDzvqCPFf/lTw5K8qsZwfABmMjh4QbC9uTb/ejdfQgMbIbnQXGtgD0tsupZW5Q3YGwJv1Op+YU/EZ2vJAtlIt8tEknZfCNIl8EYoYp+7zXZJsCedrg/Ij3jotQifmCxvBovHCebXAfBw/XuWt4ZJcBPjexm1CXVaHJI0lIkYkrTOfKi7aU2vQVz0eeaJTHKbTyocxykxOVsWZ5xDtNMiML0CppUVgkVpEGE43KSwqBG5So3IL0OyNURlS+F4fG4tcOY5joRzHkVOGyjVEaCba3RbcC4wjqLMktHN0+o8/uHr+6fmi8jVkdZCjWA8fvitHU3ezYSDWRv8AF9sfP1TqXk34Ncn8uTb7l6c1NuC7p6pkrA+Nwe07Oabj9eSTgnOmNFeLpwXKAEvbrxIoAhV+xWf8Rtsb9D9xWh1g0VD4lj0KAKdLlaSXAdfcpuERySse+Pu4om/XkPtO5aaAepNtUxVU2doGnL196KYRKxkL4ZWkxuBGhtb0Va+5b7AbDcTkeAHN9t2WJwY0NeQRmGcmxIu3r7Q2vdT3BzXEEWeDqNiPVv4hSsBwWKKQPGZ+U3jEjgGNN/ES1tzt0tsieIwyTOMjpGiw+qywHkM1yL87W2TNJkxtEWA527atOvVHIKIFut/wKA0shDz1IHx2Vgwx1xc/0HoqmaY7gTF6Uh1mkAa77CyHYThAknaHkOaXb3uHlvL0RfEQC+3mfQoW6jLX6gb6EdLpkVy5FxdwvKapzu5dMx7CIshLcjreEkAG+U/V0v1R9rM9II5wx8pA9hjWhltNcthf03TFC9p1LhpsNbi3keZTj330bfp+v6JpMWEUuQU3AchuxzgPUEKRBEet/kPgpE07QLX1XFHCSbnVV2WqJ7Ussm8uny+O6k1jOhTUI0A8wkslneJYYX5Gh1tQL87bj8FJZHlLQ+5Ogv1J5qU8e1e/haMtvtOvb/Ch9XW3cwe04e0RrY32PLS3zUseLCeBMtI5vR/z3P4LTcJGgWe4K28ziBu4H35RdaRhrLAK6C2MWZ3InhqS6CScqPktIJJLnHnxxpT8blFaU8wpkyuSCEEiK00iBxORKlkWhMz8MORPUqNyHQPU2NykuiycxyUjdE1G9PgoLAbVQoNVwKyTxpug4alqnWjboPaedGN9/M+QQJ8NzdRVsr2CYjUQygUxcXPNu7AzNk9W+nPS3ULXqfOWNMgDXkDM1pzNDuYBtqF5gnCkVI3wDM8+1IR4j5D7I8h81MlYrIqjt6XDLFCpO/8ARDcFwQn3NTTgmNRwkUkigCNVbKkcSbFXar2VG4kO6AKw5pFvcpTZBunIQHAXH6Kd+i9B8dlUaUhU84B0UqR1mEk77DmAeSVHQ+Wv9F5jIytA589vJCY9UrYJp6glx6nf3bKx0NWQ1B6HDfDn8/7BFqWnufVJLktx8D8lN3hvtZemluPEAdvmnathiCDVla4G45kAi+m+ilA65JjqTJrlDh8bLnvuTW5ep/on8NxJsjbO3/WinfQgNRropbsXpSB8NBfU6DqpjoAzYp4R81DqzZIxyHVOvdcU4uQupgvaI6hQhGOVrcxykuANrkb6Xt96dkhY2INYLm7dbWXroi5zso8Qtb53UaqxQQxl8pEYaQNQdzoNt+ZU1ZN0rLPw1BY/rfmtGoW+ELGcG7TKCOwMjyfKJ5+9XvCO1GgeLd8W/wAUbx+BWhKjA3bsu4SQun4opXi7aiK3m8D5FJSQfLyS9K8XOPPiCcaU3degqUQ0So3KdTyIWx6lwyK6LM84h+mkRCNyCUsqKQyKwIMnscpEbkzQUj5XhkbS5x2A+8nkPNaTw5wqynAc+z5ftcmeTAfv39FKVm3Bgll+yBOCcFl9nz3a3lHs4/xH6o8t/RXGOlaxoaxoa0bACwCezJZlYlR2MeKONVEgysUOViJyhRJWqSwGSMTDmqdLGo0jUARiFyU44LghAEWqGio/EjNCr3O3RVHiCDQoAqmHybfD4IvE4f0VbZJle4X2PvF/7FFYagWB96pezNmN2g9HKGNJPuQKqnEhuTfU/K1vvXFbXl3hG5+ShSzMjbrqSdud/cpQ0mgxR1Vm5DtdWEVkAjGVp7zm6/h06LNm4m4POU355T8spU9uKvLem3na5tr6XUU+xCyR7lymxeMj9plt5qDV1kcuURtFgRcjXY33VZipbkue7MQTfTax3+5FIa8gZQATy/L1R0tEqaY5XQZXZ2X/AHh59QiuC4wfX1QcVxNzbp77pirBiOcbE6gctvFp1UtdwUktuxbZqofFQag3USmrcwB/un262VT5LOxzLsmItE7IeSbjCEKxnFcXNMwzWJDS3MAdS0uyn/EqRxjxkKsNYxpaxpzHNbM51rDQbAAn4q0cXNJo5AASTk2Fz/pGrM56N7PbY5v8TS371bBLkz5ZNfKNsdY3Vpwio2VURjCJ1aZy/wBLP4UkPoqjwpIAEuauCpD2JlwWBo84nY2SvIwXENaC4k2DWguc49ABqT5BePK2fsm4eipaF2ISgZ3tkfmIuYqePN7PQuDS49QWjknhDqZswYviMy+XhWtY3O+kqWtGpJhk0HUgC496gQzLTOGu3N89ayOWnjjp5nhjHNc7vYy85WF5Jyu1IBsBa99bKH218LsppGVcTQ1s5c2VoFh3waXh4HIuaH382X3JV3QlwW5dLFxuBT6aoVkwKidUPytIaB7TnEBrR+J8lAk7NsSAhyRRuM5AYRKCGAsL88mgytAHxIGt0zjnZTiFKGvc1k+dzW/sHOe4PeQ1oc1zGmxJAuNNdbJ1HyVYNC7ufBs+CRQUzMsbm3PtOLm5nHz/AC5IoMSb9pvxCxWfskxCOEylsLsrcxiZIXSgAXNhkDXHyDteV1WsIoZaqRsVOwyPcLgNsBlG7nONg1ouNT1HMgJzrJJKkfSbcQB5hdirWPM7IsRDb5qcH7Pfy39L91l+arcv0qCf6O8yRzZ2MyGQgXkcGsIcCQWkuHiGnwsgk+hvpF1w43WUU+BYw2dsAe4OLC/N9ILomtDsvjdlJBJ2AaSbHoUKn44xCF74zPd0T3xu8LHtzRvLDYlgJF29BugDZZGqJIxZDJ2s17ecLvWL8iENq+22vb9Sn/4b/wD9oA2hwTRCwmo7aMQds6Jn8MQ/+xKA4lx1Wz6SVMpB+q12RvwZZAG7Y9xZS0oPfTNDvsA5pD/I3X4rJuKe0585Ladnds+26xkPoNm/Mqil114gA/wvUXlcHEnO29ydSQf6lWU3aD5KjYXV93Kx3IHX+E6H5FXsPvoq5IuxvYhGe1yeZt8UOqXk3Db7n16XU2Rjg4gC9/1cDr+a5hu2+UC+lz+SfgTdvc8pcGdcOc/L1Gt7bm3vRaPCmnRsg1Ive97Ag/go0bndL/j6KRDPY3s7z0PNRuXJLwEfoMVgGufpe5A0J/onmUUQFg91yLXd8UzT1DiLNjd6mwb8zquzROteR1tdhvdDQ39jmrp3MN2DMy2uU814yozNOoOmx2sN79EyaF4zOZI4Do4CyhQVRBs7Tex6oQj5C+HNDSQL5eV+SISPGyF4bp7/ALuScfL4rKqfJdDgnZr8lzDuU2JLN1TkA0VY7IfEDM0bYxvJJEwfzPAV4xvCmTgxyDOyS7XA6kXJAcL7OFwQQqjRjvMQpIzs1z5XekTS5v8Az5VoxiGdvmb/AO6L/kqcj3RXI+Yscwl9NUSQv9qNxafMfVcPIix96aoZLOWq9tHCmYCsjGrbMmA+z9R/uJyn1asiYbFbcc+uNmSSplyoqjwr1DaKbwpKwUNzRKK9qPVlJZCZolllE8tGVbA54W6sGfhezN/83OGnVsJDx8WuWHSsWldlfaDDDEaKrc1jCXGGR9u7s83fFITo0Zi4gnTxEaWF2xbOjr6OatryZVhkRdNE1updJEG26mRoHzIW3f5QkwbhbBzNRHl/4c1/ldP4Z2e4VRTCs+kDJGc8bZJou5jOpBDrAutyuTbTcgFZZ2xdojMSnZHBc08GbK4gjvZHWzPsdQLAAX13POyujGjdjh0ppmodrGOTUuCROge6N0hp4y5hLXBpjc45XDUXyAXHIlO8J8RT/wD80ap0hfNHT1Ra95zOJifM2MuJ9ogNbvvbVV/tmxmCXBYGRzRPeJKe7WSse4AQyAktabjUr3hfGYG8KPidNEJTT1oEZlYJLuknyjITe5uLC2t0xYEOwXGp54aoTzSS5JIy0yPc9wztdmALje12g29VTez12IfTahmHCIHO4SvmZeOONs0mQFw8QuSbNbqcvRtwa7AcYhhjq+9mijLnw27yRjL2a+9sxF9072M8T08M9ZDLIxjpp3Pie5wDZAHPaWBx0vsQOeY22QASw3hw0+JxyVONZ6p8lzTNuA8P/wC6yGU5W2NgC0bCyg9rAAxnD7bu+jgnrlrBb/EfiuncI0OH4m2sqK5r3S1GaGHwh4kmefHK/OfAzOSXWA0HoYvajiUMmK4dJHNE9jTGHOZIxzW5aqNxzFps3Q316HogC09r/Fs9HHBHSuEclQ6S8mVrnNZGGkhocCLkyDUjSx6rJI2ucXOkdne9znvcbDM55LnGw01JOyvPbRi0M0lF3MscuX6Tm7uRj8t+4tfKTa9j8FSoSgCHVQIJXU26s8zNEJrIUAVGWOxXCJ19NzQ2yAPEkkkAehW7AKzvIrfWj08y3kfw9yqIWjdnfBRlgkqHEtLwWwcgbG7nO6gkZfc49FXkaStjw5OX6i6Z7sAp6dpY5wIIIJDmndrgdfndR3vvshO0WtEyje6M+Xx3/oiTcStpkG97+7QIKyocBoL9E7HVv5hvzTJkphllc7kLH0+9KNpJu8+dvVD/AKRJ9UgD0XrI3nVxuh2SmifUTg+EbKNMGW2v6hR3NN9N+id7qw1/XRQtgbsbpZzt0TlO693Hbl1UV7+WgLtz5Df9eacZKXaqtjpk7vL2Utr1BhTkktgUtDJkbA8UDcVGoF43Ri5A8Rs+1/PJYebgtVwt+dxdyaMo01vu78FhOGYaayrDBs5+p+yxtru+S+gcNpskYH91RlqypDdfRtlY6N4DmPaWuB2LXCxHwXzRxZw86iqpIXXIabscfrRu1Y74aHzBX1C5qoParwh9Kp+8jF5oAS227493s8z9YeYPVLgydEqfDFnG0YxRTeFJQopLXXi6RnNorqNV+tpbK6yxghBcQo1SeYnAps8ag1JABLtkYxRoYCXGwCsnCmD4SKM1mITRykAuFMJRmjbmysDomODnyO00OgzDoSoUbNelxSyP7GPzvuSQLDkFb+zDgNmKzyxPldF3cee7WhxPja21iR1WoYDw7geNxTNpaZ0D47AuAMcjM4OR4Ae5rxdp0PTlugXYHROhxStid7UUT43W2uydrTb3hXnbSozTjXh8UNdNTNeXiJzQHEBpN2NdqB/EgjVce2D/AFzWfxs/9mNU4IJNp4Z7DoqqigqX1b2d7G15b3TCG5htcuRN/wDk/sLCIq3MeWaFpbfocr7hH6HBJKzhiKniy95LTRBuY2bcOa43NjbQFCey7s0qsMqX1FRJGyPuntLI3ufn1acz/CAA0NJ5nX1QBlGKcOOpJ5IJWASRmzgNWm4DmuabagtII9VHjp2g3AVr4kxSHFMZcWzMigeY4+/kIY3JEw55PFbUkODQd/DfdWjFKzh2gcyF8X0lxaC6RrvpAAPNz+8Db6Xswe4IAzCCJrTcCxRGKoVx7VOB6ekgiq6S7YpHBrmZnObZ7HPZIzMSRfKQRe3iFgNURg4Xw/DcOiq8QikqHy93cNzOawytL2sDA5rbAaFzjcnbcBAFDM+iseHcAfSMMmru/LTE2pcI+7BB7jPYF2a+uXpzXPFT8IkpBUUMwglv/wBlcX5ni9nDuyXZHAagg5Ta3mLx2c0rZsBkje/IyT6axz9PA1zpGudrpoCT7kAYLUtuER4C4MixCqfDLP3DWxOkD/Dq4Pjbl8RA2eT7lrfC3DmB4lFJFTROJhADpHd6yazr5ZWuJ1BLTuLaWLQNFSuzngiCfFamkq2CZsDJxbM9l3xVEUYf4HA7F2l+aAKJxtgDKKtlp45O9ZHktJ4fFmja8+ySNC4j3IHZa1HwNSniZ1H3H/RBp3eaW1/ofegZ82a+a53+SuGK8AYNh7pZKhsbe9FqeJ7pXhobG0OLWXLnEvJJcbgXaNOYBgeB4U6pqI4WbyOAv0H1ne4XPuX0ZTUbYY2RsFmsaGtHQAWCq3AXDNPCyOVkZ71zBme4lzgXAZgOQ57BW+Xdc/Pk6nRoxxop/HmFDMJWjUtGcD61tL+oFvVUqIWd5Favj9KXxC2+oHro5v8AzNb8VnWJ0eneNFgTZ4H1X8/cd/enxT7EtDDINVJZRB36KiR1PLTlpz08/ipEVXboP1YrSSmibTUIH43U0xNAUSmmtufuJXtVigGm+h9UE7D/AHQb06obiVZlFr+gCakxAucAPlr6feu4YDoX8th+fnr80UK3fAzQ0Jf4nfrnb9eSmva1ugXTqkNbbZRA7MUo/BJj2Q/GK6wyjc/dzT1TVZBoveHsFM013atFnO9OTVDdK2D8Fk7MeGu7YZnjxSbX3Ed7/PRaZZD8Kp7D00/P9eSIFYW29yPseJqeO4ToKRKQkGU2AwOBLoYibneJjjrruQknpwAdyL9Db8fNJHXWwdKKZTVNwo2J1bWjqen59FUW8VZvDGdPtcz6KZBUZguqo+TgYNK5K8n6ALHmOkN3e4ch6LTeHuEaLDMIGITUzamYwsmOcNfbvcuRjA4FrAM7busTuegVIrKa6PYB2syUVMKaemFTExuRhDw1wj2Eb2lrg4AaA6aAA33TnSSUVSLp2ScbS4kKhzqeGCKMxtj7ppGZxDy9rnE2Nhk2A9rzVZ7I/wDX+K/xVP8A8tBqTt7lhmeW0cbYMobFTsf3bYyHEueS1lnON7bAaDzvXuF+1D6FiFVWNpw/6UZD3ZlLRHnl70+PIc2umwQSHMd4gpqPiSslq4e+i9nIGRyeJ0UOU5ZCBpYpjj7tEw2so3Q0tGYZS+Mh/cU7PC03cM0bidVRuL+Ifp1ZNUlgj70g5A7MG2Y1vtWF/Z6c0HagD6VbWSxcKxyQOe2VtLCWOZfODnYNLeRKrHZBxNik9cGTPnlgLHmUytOVhDTkIeRoc1ha+tzppcC+G+311JSQ0wo2v7ljWZ+/Lc2Xnbuzb4ojJ/lHTPaRHRRtdyLpnvA9WhjSfiEAE+KuCoariFkPsMmpxUVAYcpcWvkY6x5F9o7nf2jubpca8Ww4PO2kocPpu8yNcXvZvnJDWi3jkJtuXbm2qoGHcW1Yrvp7nh099bj9mWZcvdZRs3LoLbWB3VxxbtqdI0FmHxtqGizJpHtlERP1mfsw7fW1x5oAsXbe5xweIvAa4zU+Zo2Dsj8wHkDdCsI7SanDqaKHFKGbu7d3HLZoc9rGgBr43kAkNtrcXte2hVU4s7Spa+iZSS04zNMJMwlLi90YsSWZB7V3aX581YOHO0OqZTCGro2VUbQ1rS5wbIWt9kSMc1weQPrGx01udVDaXJNBzFsCwzFcNlrKWFsT42Sua8RiFwkiaXFkjW+F40AJ13uDcLngl1+GKgj/AMLECPhKhWM8WVddD9Fgpm0dO4ZX5XZnujPtMGVrWsaedgSdrjVexYlUUtBJQQ0zJI5WztEneua5gnDgbsyEGxcfra+ST4kb5J6WN/5PrbTVX/kwf45VO7PKa3EGIP18Rrh5eGrg/NMYHXy4eTJDCyUviZG6N0jo7ZHOdcEMcD7VtbbbqPgGJVNPUS1gp2OfMakmF0jm2E8scvheGG9sltgDdL8WLrcnoYTgZ/1nef8AbAf+mle8dUTZcYOfUR00NgdbXkmJsEPoaupdXPrzTtbIZA8QmR2UgUxpy3OGXv8AW9ny81NiqpqqrkqJ4RCXRxxhjX95pG55Lsxa23t7W5fBJzj0tWSou0FMMgDW7W8unkpUgXsMegXUgWKRejgx5mOHPQj1Gv5KnYvQhjiSP2cnhf8Au3Gjvde3pryV1pt/VQsQwzNcWuCCLcrG/wDVCdEmPSZo3ua4XyEgnmPP3p5pDxofj8/uRPiXCXwShxBsRYHXxAbA/vAaeYA53Q5tAx+rbtJ+z19FujK1YqiO5JLWFj6O21/slFRE+0bdADv71wcPlHsvDh5+E/FRpu+bu337piaXcLx5GDT+vvKYqMQCEB7idSpNPDbXn5qdwvwSY2uebm6ff4RulBc7C/ns0epR3BeFHznN9UbvcPB/IPrHzUNqKtgVsRE+J3ubuSetvwWgcJ4Z3UOeUZLge0CCb9Bv0Rinw6KmbaMDPb/SEAvJ56/VHomZnOkO5db7+q5+XUdWyLIxD9DOxw8JBt0/FSEBpqfuhfd56dEUp6sO30PRKpWtxWq4JCRXOZelylCsizx3t+uiSeC8UdNk2z5Ywt5vurfhrykkuwYwryQuvYNUkkAVrEWBBikkgDxJJJACUugOqSSALDSbKU9JJAFiwCkYIw/KMxvd2509dkba0Wvb9XSSXOyPc0x4C2GsDgb8h+tFLkb4D7h8XAH5EpJKqfYZEdzBcJyPQ2G1xpuNd9DokkklwxiTI8/20C7phrfySSUxBkyLZKQJJJmIKkGvvH4/kFBwh12vedXPklzHmcsjmNHkA1oAA036leJKOwyJOM0jJaeQSNDgLWvuPQ7rHIXkOb5hpPmSBdJJaMHcAxEdv1zT72DRJJaUMQamlb0/BRWwNB0H4/ekkpELLwlRMlqGiRocOhvZaLObCw0HQaCy8SXP1Ldli5BoGaQB2qJ0UQDLgDn8ikks8AmRnal100N16kmRKCUJuBddsKSSsRUzuySSSkg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90995" y="142327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3 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547664" y="2348880"/>
            <a:ext cx="6715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latin typeface="Tempus Sans ITC" pitchFamily="82" charset="0"/>
              </a:rPr>
              <a:t>Meroe </a:t>
            </a:r>
            <a:r>
              <a:rPr lang="en-GB" sz="2800" b="1" dirty="0" err="1">
                <a:latin typeface="Tempus Sans ITC" pitchFamily="82" charset="0"/>
              </a:rPr>
              <a:t>está</a:t>
            </a:r>
            <a:r>
              <a:rPr lang="en-GB" sz="2800" b="1" dirty="0">
                <a:latin typeface="Tempus Sans ITC" pitchFamily="82" charset="0"/>
              </a:rPr>
              <a:t> en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>
                <a:latin typeface="Tempus Sans ITC" pitchFamily="82" charset="0"/>
              </a:rPr>
              <a:t>.  </a:t>
            </a:r>
            <a:r>
              <a:rPr lang="en-GB" sz="2800" b="1" dirty="0" err="1">
                <a:latin typeface="Tempus Sans ITC" pitchFamily="82" charset="0"/>
              </a:rPr>
              <a:t>Tiene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piramides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famosas</a:t>
            </a:r>
            <a:r>
              <a:rPr lang="en-GB" sz="2800" b="1" dirty="0">
                <a:latin typeface="Tempus Sans ITC" pitchFamily="82" charset="0"/>
              </a:rPr>
              <a:t>.  Es un </a:t>
            </a:r>
            <a:r>
              <a:rPr lang="en-GB" sz="2800" b="1" dirty="0" err="1" smtClean="0">
                <a:latin typeface="Tempus Sans ITC" pitchFamily="82" charset="0"/>
              </a:rPr>
              <a:t>sitio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histórico</a:t>
            </a:r>
            <a:r>
              <a:rPr lang="en-GB" sz="2800" b="1" dirty="0" smtClean="0">
                <a:latin typeface="Tempus Sans ITC" pitchFamily="82" charset="0"/>
              </a:rPr>
              <a:t>  y cultural de </a:t>
            </a:r>
            <a:r>
              <a:rPr lang="en-GB" sz="2800" b="1" dirty="0" err="1">
                <a:latin typeface="Tempus Sans ITC" pitchFamily="82" charset="0"/>
              </a:rPr>
              <a:t>gran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importancia</a:t>
            </a:r>
            <a:r>
              <a:rPr lang="en-GB" sz="2800" b="1" dirty="0" smtClean="0">
                <a:latin typeface="Tempus Sans ITC" pitchFamily="82" charset="0"/>
              </a:rPr>
              <a:t>. </a:t>
            </a:r>
            <a:endParaRPr lang="en-GB" sz="2800" b="1" dirty="0">
              <a:latin typeface="Tempus Sans ITC" pitchFamily="8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644008" y="3645024"/>
            <a:ext cx="57606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6357938" y="2214563"/>
            <a:ext cx="371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latin typeface="Tempus Sans ITC" pitchFamily="82" charset="0"/>
              </a:rPr>
              <a:t>.</a:t>
            </a:r>
          </a:p>
        </p:txBody>
      </p:sp>
      <p:pic>
        <p:nvPicPr>
          <p:cNvPr id="22533" name="Picture 14" descr="http://t1.gstatic.com/images?q=tbn:ANd9GcTmffYPCWaP-Ta1_8SMK97YrYYDr9--7_edO80gSasORzqXFJ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25144"/>
            <a:ext cx="23241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AutoShape 15" descr="data:image/jpeg;base64,/9j/4AAQSkZJRgABAQAAAQABAAD/2wCEAAkGBwgHBgkIBwgKCgkLDRYPDQwMDRsUFRAWIB0iIiAdHx8kKDQsJCYxJx8fLT0tMTU3Ojo6Iys/RD84QzQ5OjcBCgoKDQwNGg8PGjclHyU3Nzc3Nzc3Nzc3Nzc3Nzc3Nzc3Nzc3Nzc3Nzc3Nzc3Nzc3Nzc3Nzc3Nzc3Nzc3Nzc3N//AABEIAF0AVAMBIgACEQEDEQH/xAAbAAACAwEBAQAAAAAAAAAAAAAEBQADBgIBB//EAEcQAAIBAgQDBAUIBQkJAAAAAAECAwQRAAUSITFBUQYTImEUMnGhshUjc3SBkbHRJDQ1YsElUlNykqLC0vAHM0JFVGNkk5T/xAAVAQEBAAAAAAAAAAAAAAAAAAAAAf/EABcRAQADAAAAAAAAAAAAAAAAAAABESH/2gAMAwEAAhEDEQA/APqdHlVHLRU8notJdoEJLU6sS1hvfHc2S07f7mChT+tRq38RiykqoaXJ6GSofSjRRLqPUqMcR59lssiRpOxeQgKO5fe9rcvMYCp8kBN0GXAdDQA/4sctke6WXLbX8QOXjcf2uP54i9qcoaPX38iixLBoXBW1r328x78OFYOgZDswuDgM/Hl9JHKBPS08i7qQuUNa/DiL7fj1wvyVMrkoIIRllNPLGgjLdzGzOQALm76uPWxPvwdV5ZXzzsXRpTp0mUMi6x/Vv0t92O8kqMthpFiqpaJKmGeRbEoCh1kgDc28JXnwtgDDkGWn/l2Xf/KPzwrzLs9BRzjMaPLaSpRVIno+6ADjkycbMOnP241OKqmFKmmmglF0lRkYdQRY4BXl1FkGYUy1NFQ0bodj8yAVPQjkfLHGbdnKSpoytBBBT1SHXE2iylhyYW3U9Mcdi1ijyYRd0sdXHIy1agWbvAeJ9ot5YN9GzazfyjDcsCv6NwG9xx9mASLWZVGirWdnKiOe3jVaQML87EcRe+JjUl2QKGN2tuRsL4mAHyY3yegPWmj+EYMvhdlHe/ImW913f6pHfXf+YLYIlkmijeSQwKiAksWNgOp9+AIYkKSASQNgDxwkftLAhtJTSrb1wXjupF7i2q5Nxyv9+2Oq3NlETCCsy/xhlDGp0kdCDY74S/I8uYSuI5RIsUmqR4pFCu5AK+IINVgTe388bncAGlRnstSzQZdAT3ylIZtVyGI2cqN9I472Plhploi9Eihjp5YkhjWNVmjKmwFhxwsybJ5qKqWQhY0VSNALEE78PEbcehw4nNX3f6OkBk6SOwHuGArqqSaeXXHXTwLptpjC/fuDgiJSkSIzs5VQCzcW8zgUvmYItBRkX5zONv7OPC+aBdqejLX4d+1vhwFNblTvWnMMvqjS1jRCORimtJVBuoYHpc7jfc45o84tIlJm0YpK0nSBv3cp/cY9eh3wYrV/eLqhpdF/ERM1wPLw7+7Aef0VVmOTywRpEJ9pEs9/ErBha4HG1uXHAF1baZAP3cTCOp7R0DMvpMnoswWzwzgqyn+I88e4Bzkm2S5f9Vi+AYNwHk22T0H1aP4RgieeKnj7yZwicLnAD5lWehxRlIjJNNIIoVA2LkEi55DbfFlBSJRUkdPHvpF2awGtibsxtzJJP24SZrU5IDHNPI1UZKiOPuRUeAMzWXUpYKBqI487c8Ocrhnp8spIKp9c8cCJI2otqYKATc7n2nAEm9jpGprbAm1zjM9ku0VdnXyu89EgjoqpqdO6bxsy21LY2Ft9jfGnxyAkYYgKgY3YgWuepxbxJjbUekyf9FU/3P8ANj0VL7XpKgXIB9Xa/P1uWLxYi44HHuIqYmJiYD5L/tGo1j7TyyFqo99Ej2iiLgbaev7t/tx7jR9tez0Oa5rFUO7KRAE8MYa9mby88TAavKRbKqIf+PH8IwXgTKf2VRfV4/hGC8AtzWnGdZRXUcbyQswaNZBYFHXdWHsYA/ZimjnymBYJhKsEk0YZY3lbnxAUm3HB9CrqJ9albzuRe+4vx3wmrKeeKqlpRDULStJ38U0cRkVSfWTwsHHi1Nwt4uItbANGzeg7ppEqY5dJUaY2DEljYC3nhVT1dJncrfK8dKtM/gpqKaVZDKD/AMbr6tztZd7DmCSB3R5PNPL39VNLEYbLTaRZl43azFuN9r3PHexsHsCPFEEkmeVhxd7An7gB7sAtyx4qXMqrKYUEcUMUc8KBbBVcuCq+QK38tQGwthrgLM6OSpWKWnlaKpp2LxEAEMdJGlgeIN/wPLFNIk1ZSwVUOYzrHMgkAMacG3A9XlfAM8TExMAiz2XRVoP+2PxOJintIbV0f0Q/E48wDnKf2TQ/V4/hGC8C5V+y6L6vH8IxQM7y5t1qCR1ETkH3YA2eUQwvKUdwovpjXUx9g54op69J5u6FPVod/FJAyr95xV8s5f8A07f+p/ywbFKk0SSxMHjkUMrDgQdwcApTLc3WQ/y4/d2O3o6k8rcb+f8ArYdSZZmRfUmdzLcLcdwpFwACR0uRf7SMMp5xCFPdyyXNrRoW5YBqszN4YKaKZaiofRGZadgq7EliNrgAdeJHtwHFWtXSZS8TVnezyyJEkzIFKByqX8yLlsdwUIoUKZM8SRWFqZ94xYW8Nt0vYX4jna5N7ly2Bzqq71chvvNuouLWC+qNjbYXtxvc4vio6aBy8NNDG5FiyRgG32YDmkq46nUoDJLHtJE/rJ7fI8jwOCMBZhBL4aukW9TCPU/pU4lD7bbHkfK4JFLPHVU8dRCbxyKGUkW2/hgM/wBpv16P6IficeYnaY/p0f0Q/E4mAe5Ztl1H9AnwjGbp4K6OOntUZlD3aqGgFK7JcBRsQRxs1+tx0NxY+10oy6nFPShGSJd2fUDZelh+OB6XtjmM9RAGSEIwdnULxCsBYdLg+7AMoIq6B5WNdmsqtMJFR6SQ2W5uhuTsQbcuAPLfQ5PG8OUUMUqlZEpo1ZTxBCgEYzS9o6wyxsSdFl1J4fF1307Yi9oMy0evCT1aP8iMBq6mWSFQ0VPJOSbEIVBH3kYUV1XVy5jQiLL5VeISTCORkBksAlgQ2w+cO556fMhYc9zO9lmhAB2vFc26Hf8ALA0Gd18tdNUGSISRsIB83ddIAY2F9iSd9+AGA1bSivRooW7t1IMkc0TBgN7bXHMcdwbEeYrpsqj0t6ZHC76iQYgyi3sLHe+MvU59mMOY0lQXhYv8wyd3YENuDxvcED39djvlvMASRJGQEGzx8T12t92A0AyyjDIwgF4yCp1HYj7cVUg9Dr56XTphmYzwHlqO8i+2/j89Z6HAFDn8rUkTzwq8jLqJQ6Rv5b4DzDNYarNaJJ6PUqwzMvztirXjAYEC4NiRcb7nAXdp/wBfj+iH4nEwg7RVb+mRd3NVIvdCwMiPzPNkJ9+PMB//2Q=="/>
          <p:cNvSpPr>
            <a:spLocks noChangeAspect="1" noChangeArrowheads="1"/>
          </p:cNvSpPr>
          <p:nvPr/>
        </p:nvSpPr>
        <p:spPr bwMode="auto">
          <a:xfrm>
            <a:off x="155575" y="-419100"/>
            <a:ext cx="800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5" name="AutoShape 17" descr="data:image/jpeg;base64,/9j/4AAQSkZJRgABAQAAAQABAAD/2wCEAAkGBwgHBgkIBwgKCgkLDRYPDQwMDRsUFRAWIB0iIiAdHx8kKDQsJCYxJx8fLT0tMTU3Ojo6Iys/RD84QzQ5OjcBCgoKDQwNGg8PGjclHyU3Nzc3Nzc3Nzc3Nzc3Nzc3Nzc3Nzc3Nzc3Nzc3Nzc3Nzc3Nzc3Nzc3Nzc3Nzc3Nzc3N//AABEIAF0AVAMBIgACEQEDEQH/xAAbAAACAwEBAQAAAAAAAAAAAAAEBQADBgIBB//EAEcQAAIBAgQDBAUIBQkJAAAAAAECAwQRAAUSITFBUQYTImEUMnGhshUjc3SBkbHRJDQ1YsElUlNykqLC0vAHM0JFVGNkk5T/xAAVAQEBAAAAAAAAAAAAAAAAAAAAAf/EABcRAQADAAAAAAAAAAAAAAAAAAABESH/2gAMAwEAAhEDEQA/APqdHlVHLRU8notJdoEJLU6sS1hvfHc2S07f7mChT+tRq38RiykqoaXJ6GSofSjRRLqPUqMcR59lssiRpOxeQgKO5fe9rcvMYCp8kBN0GXAdDQA/4sctke6WXLbX8QOXjcf2uP54i9qcoaPX38iixLBoXBW1r328x78OFYOgZDswuDgM/Hl9JHKBPS08i7qQuUNa/DiL7fj1wvyVMrkoIIRllNPLGgjLdzGzOQALm76uPWxPvwdV5ZXzzsXRpTp0mUMi6x/Vv0t92O8kqMthpFiqpaJKmGeRbEoCh1kgDc28JXnwtgDDkGWn/l2Xf/KPzwrzLs9BRzjMaPLaSpRVIno+6ADjkycbMOnP241OKqmFKmmmglF0lRkYdQRY4BXl1FkGYUy1NFQ0bodj8yAVPQjkfLHGbdnKSpoytBBBT1SHXE2iylhyYW3U9Mcdi1ijyYRd0sdXHIy1agWbvAeJ9ot5YN9GzazfyjDcsCv6NwG9xx9mASLWZVGirWdnKiOe3jVaQML87EcRe+JjUl2QKGN2tuRsL4mAHyY3yegPWmj+EYMvhdlHe/ImW913f6pHfXf+YLYIlkmijeSQwKiAksWNgOp9+AIYkKSASQNgDxwkftLAhtJTSrb1wXjupF7i2q5Nxyv9+2Oq3NlETCCsy/xhlDGp0kdCDY74S/I8uYSuI5RIsUmqR4pFCu5AK+IINVgTe388bncAGlRnstSzQZdAT3ylIZtVyGI2cqN9I472Plhploi9Eihjp5YkhjWNVmjKmwFhxwsybJ5qKqWQhY0VSNALEE78PEbcehw4nNX3f6OkBk6SOwHuGArqqSaeXXHXTwLptpjC/fuDgiJSkSIzs5VQCzcW8zgUvmYItBRkX5zONv7OPC+aBdqejLX4d+1vhwFNblTvWnMMvqjS1jRCORimtJVBuoYHpc7jfc45o84tIlJm0YpK0nSBv3cp/cY9eh3wYrV/eLqhpdF/ERM1wPLw7+7Aef0VVmOTywRpEJ9pEs9/ErBha4HG1uXHAF1baZAP3cTCOp7R0DMvpMnoswWzwzgqyn+I88e4Bzkm2S5f9Vi+AYNwHk22T0H1aP4RgieeKnj7yZwicLnAD5lWehxRlIjJNNIIoVA2LkEi55DbfFlBSJRUkdPHvpF2awGtibsxtzJJP24SZrU5IDHNPI1UZKiOPuRUeAMzWXUpYKBqI487c8Ocrhnp8spIKp9c8cCJI2otqYKATc7n2nAEm9jpGprbAm1zjM9ku0VdnXyu89EgjoqpqdO6bxsy21LY2Ft9jfGnxyAkYYgKgY3YgWuepxbxJjbUekyf9FU/3P8ANj0VL7XpKgXIB9Xa/P1uWLxYi44HHuIqYmJiYD5L/tGo1j7TyyFqo99Ej2iiLgbaev7t/tx7jR9tez0Oa5rFUO7KRAE8MYa9mby88TAavKRbKqIf+PH8IwXgTKf2VRfV4/hGC8AtzWnGdZRXUcbyQswaNZBYFHXdWHsYA/ZimjnymBYJhKsEk0YZY3lbnxAUm3HB9CrqJ9albzuRe+4vx3wmrKeeKqlpRDULStJ38U0cRkVSfWTwsHHi1Nwt4uItbANGzeg7ppEqY5dJUaY2DEljYC3nhVT1dJncrfK8dKtM/gpqKaVZDKD/AMbr6tztZd7DmCSB3R5PNPL39VNLEYbLTaRZl43azFuN9r3PHexsHsCPFEEkmeVhxd7An7gB7sAtyx4qXMqrKYUEcUMUc8KBbBVcuCq+QK38tQGwthrgLM6OSpWKWnlaKpp2LxEAEMdJGlgeIN/wPLFNIk1ZSwVUOYzrHMgkAMacG3A9XlfAM8TExMAiz2XRVoP+2PxOJintIbV0f0Q/E48wDnKf2TQ/V4/hGC8C5V+y6L6vH8IxQM7y5t1qCR1ETkH3YA2eUQwvKUdwovpjXUx9g54op69J5u6FPVod/FJAyr95xV8s5f8A07f+p/ywbFKk0SSxMHjkUMrDgQdwcApTLc3WQ/y4/d2O3o6k8rcb+f8ArYdSZZmRfUmdzLcLcdwpFwACR0uRf7SMMp5xCFPdyyXNrRoW5YBqszN4YKaKZaiofRGZadgq7EliNrgAdeJHtwHFWtXSZS8TVnezyyJEkzIFKByqX8yLlsdwUIoUKZM8SRWFqZ94xYW8Nt0vYX4jna5N7ly2Bzqq71chvvNuouLWC+qNjbYXtxvc4vio6aBy8NNDG5FiyRgG32YDmkq46nUoDJLHtJE/rJ7fI8jwOCMBZhBL4aukW9TCPU/pU4lD7bbHkfK4JFLPHVU8dRCbxyKGUkW2/hgM/wBpv16P6IficeYnaY/p0f0Q/E4mAe5Ztl1H9AnwjGbp4K6OOntUZlD3aqGgFK7JcBRsQRxs1+tx0NxY+10oy6nFPShGSJd2fUDZelh+OB6XtjmM9RAGSEIwdnULxCsBYdLg+7AMoIq6B5WNdmsqtMJFR6SQ2W5uhuTsQbcuAPLfQ5PG8OUUMUqlZEpo1ZTxBCgEYzS9o6wyxsSdFl1J4fF1307Yi9oMy0evCT1aP8iMBq6mWSFQ0VPJOSbEIVBH3kYUV1XVy5jQiLL5VeISTCORkBksAlgQ2w+cO556fMhYc9zO9lmhAB2vFc26Hf8ALA0Gd18tdNUGSISRsIB83ddIAY2F9iSd9+AGA1bSivRooW7t1IMkc0TBgN7bXHMcdwbEeYrpsqj0t6ZHC76iQYgyi3sLHe+MvU59mMOY0lQXhYv8wyd3YENuDxvcED39djvlvMASRJGQEGzx8T12t92A0AyyjDIwgF4yCp1HYj7cVUg9Dr56XTphmYzwHlqO8i+2/j89Z6HAFDn8rUkTzwq8jLqJQ6Rv5b4DzDNYarNaJJ6PUqwzMvztirXjAYEC4NiRcb7nAXdp/wBfj+iH4nEwg7RVb+mRd3NVIvdCwMiPzPNkJ9+PMB//2Q=="/>
          <p:cNvSpPr>
            <a:spLocks noChangeAspect="1" noChangeArrowheads="1"/>
          </p:cNvSpPr>
          <p:nvPr/>
        </p:nvSpPr>
        <p:spPr bwMode="auto">
          <a:xfrm>
            <a:off x="155575" y="-419100"/>
            <a:ext cx="800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2537" name="Picture 21" descr="http://t0.gstatic.com/images?q=tbn:ANd9GcQ4NEau5Iwfgw26-LV_Zcz2ag7EB-5d31PodJa65dFicNLpGrzw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538646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3419872" y="1700808"/>
            <a:ext cx="783530" cy="359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55976" y="62068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err="1" smtClean="0">
                <a:latin typeface="Tempus Sans ITC" pitchFamily="82" charset="0"/>
              </a:rPr>
              <a:t>Sitios</a:t>
            </a:r>
            <a:r>
              <a:rPr lang="en-GB" sz="3600" b="1" u="sng" dirty="0" smtClean="0">
                <a:latin typeface="Tempus Sans ITC" pitchFamily="82" charset="0"/>
              </a:rPr>
              <a:t> de </a:t>
            </a:r>
            <a:r>
              <a:rPr lang="en-GB" sz="3600" b="1" u="sng" dirty="0" err="1" smtClean="0">
                <a:latin typeface="Tempus Sans ITC" pitchFamily="82" charset="0"/>
              </a:rPr>
              <a:t>interés</a:t>
            </a:r>
            <a:r>
              <a:rPr lang="en-GB" sz="3600" b="1" u="sng" dirty="0" smtClean="0">
                <a:latin typeface="Tempus Sans ITC" pitchFamily="82" charset="0"/>
              </a:rPr>
              <a:t> y fiestas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51520" y="100195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4  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>
                <a:latin typeface="Tempus Sans ITC" pitchFamily="82" charset="0"/>
              </a:rPr>
              <a:t>El </a:t>
            </a:r>
            <a:r>
              <a:rPr lang="en-GB" sz="3600" b="1" u="sng" dirty="0" err="1" smtClean="0">
                <a:latin typeface="Tempus Sans ITC" pitchFamily="82" charset="0"/>
              </a:rPr>
              <a:t>pasado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latin typeface="Tempus Sans ITC" pitchFamily="82" charset="0"/>
              </a:rPr>
              <a:t>En el </a:t>
            </a:r>
            <a:r>
              <a:rPr lang="en-GB" sz="2800" b="1" dirty="0" err="1" smtClean="0">
                <a:latin typeface="Tempus Sans ITC" pitchFamily="82" charset="0"/>
              </a:rPr>
              <a:t>pasado</a:t>
            </a:r>
            <a:r>
              <a:rPr lang="en-GB" sz="2800" b="1" dirty="0" smtClean="0">
                <a:latin typeface="Tempus Sans ITC" pitchFamily="82" charset="0"/>
              </a:rPr>
              <a:t> Sudan </a:t>
            </a:r>
            <a:r>
              <a:rPr lang="en-GB" sz="2800" b="1" dirty="0" err="1" smtClean="0">
                <a:latin typeface="Tempus Sans ITC" pitchFamily="82" charset="0"/>
              </a:rPr>
              <a:t>tenía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muchos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problemas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políticos</a:t>
            </a:r>
            <a:r>
              <a:rPr lang="en-GB" sz="2800" b="1" dirty="0" smtClean="0">
                <a:latin typeface="Tempus Sans ITC" pitchFamily="82" charset="0"/>
              </a:rPr>
              <a:t>, </a:t>
            </a:r>
            <a:r>
              <a:rPr lang="en-GB" sz="2800" b="1" dirty="0" err="1" smtClean="0">
                <a:latin typeface="Tempus Sans ITC" pitchFamily="82" charset="0"/>
              </a:rPr>
              <a:t>económicos</a:t>
            </a:r>
            <a:r>
              <a:rPr lang="en-GB" sz="2800" b="1" dirty="0" smtClean="0">
                <a:latin typeface="Tempus Sans ITC" pitchFamily="82" charset="0"/>
              </a:rPr>
              <a:t> y </a:t>
            </a:r>
            <a:r>
              <a:rPr lang="en-GB" sz="2800" b="1" dirty="0" err="1" smtClean="0">
                <a:latin typeface="Tempus Sans ITC" pitchFamily="82" charset="0"/>
              </a:rPr>
              <a:t>sociales</a:t>
            </a:r>
            <a:r>
              <a:rPr lang="en-GB" sz="2800" b="1" dirty="0" smtClean="0">
                <a:latin typeface="Tempus Sans ITC" pitchFamily="82" charset="0"/>
              </a:rPr>
              <a:t>.  La </a:t>
            </a:r>
            <a:r>
              <a:rPr lang="en-GB" sz="2800" b="1" dirty="0" err="1" smtClean="0">
                <a:latin typeface="Tempus Sans ITC" pitchFamily="82" charset="0"/>
              </a:rPr>
              <a:t>guerra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también</a:t>
            </a:r>
            <a:r>
              <a:rPr lang="en-GB" sz="2800" b="1" dirty="0" smtClean="0">
                <a:latin typeface="Tempus Sans ITC" pitchFamily="82" charset="0"/>
              </a:rPr>
              <a:t> era un </a:t>
            </a:r>
            <a:r>
              <a:rPr lang="en-GB" sz="2800" b="1" dirty="0" err="1" smtClean="0">
                <a:latin typeface="Tempus Sans ITC" pitchFamily="82" charset="0"/>
              </a:rPr>
              <a:t>problema</a:t>
            </a:r>
            <a:r>
              <a:rPr lang="en-GB" sz="2800" b="1" dirty="0" smtClean="0">
                <a:latin typeface="Tempus Sans ITC" pitchFamily="82" charset="0"/>
              </a:rPr>
              <a:t>.</a:t>
            </a:r>
          </a:p>
          <a:p>
            <a:pPr>
              <a:buNone/>
            </a:pPr>
            <a:endParaRPr lang="en-GB" sz="2800" b="1" dirty="0" smtClean="0">
              <a:latin typeface="Tempus Sans ITC" pitchFamily="82" charset="0"/>
            </a:endParaRPr>
          </a:p>
          <a:p>
            <a:endParaRPr lang="en-GB" sz="2800" b="1" dirty="0" smtClean="0">
              <a:latin typeface="Tempus Sans ITC" pitchFamily="82" charset="0"/>
            </a:endParaRPr>
          </a:p>
          <a:p>
            <a:pPr>
              <a:buNone/>
            </a:pPr>
            <a:endParaRPr lang="en-GB" sz="2800" b="1" dirty="0">
              <a:latin typeface="Tempus Sans ITC" pitchFamily="82" charset="0"/>
            </a:endParaRPr>
          </a:p>
        </p:txBody>
      </p:sp>
      <p:pic>
        <p:nvPicPr>
          <p:cNvPr id="4" name="Picture 6" descr="http://t3.gstatic.com/images?q=tbn:ANd9GcThb1gs25d2tkfcyx9JX5vifjpZoGCtq5k067VC7RuYdUl0WPf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2286000" cy="1371601"/>
          </a:xfrm>
          <a:prstGeom prst="rect">
            <a:avLst/>
          </a:prstGeom>
          <a:noFill/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51520" y="100195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5 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>
                <a:latin typeface="Tempus Sans ITC" pitchFamily="82" charset="0"/>
              </a:rPr>
              <a:t>¿El </a:t>
            </a:r>
            <a:r>
              <a:rPr lang="en-GB" sz="3600" b="1" u="sng" dirty="0" err="1" smtClean="0">
                <a:latin typeface="Tempus Sans ITC" pitchFamily="82" charset="0"/>
              </a:rPr>
              <a:t>futuro</a:t>
            </a:r>
            <a:r>
              <a:rPr lang="en-GB" sz="3600" b="1" u="sng" dirty="0" smtClean="0">
                <a:latin typeface="Tempus Sans ITC" pitchFamily="82" charset="0"/>
              </a:rPr>
              <a:t>?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latin typeface="Tempus Sans ITC" pitchFamily="82" charset="0"/>
              </a:rPr>
              <a:t>En el </a:t>
            </a:r>
            <a:r>
              <a:rPr lang="en-GB" sz="2800" b="1" dirty="0" err="1" smtClean="0">
                <a:latin typeface="Tempus Sans ITC" pitchFamily="82" charset="0"/>
              </a:rPr>
              <a:t>futuro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será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más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rico</a:t>
            </a:r>
            <a:r>
              <a:rPr lang="en-GB" sz="2800" b="1" dirty="0" smtClean="0">
                <a:latin typeface="Tempus Sans ITC" pitchFamily="82" charset="0"/>
              </a:rPr>
              <a:t> y </a:t>
            </a:r>
            <a:r>
              <a:rPr lang="en-GB" sz="2800" b="1" dirty="0" err="1" smtClean="0">
                <a:latin typeface="Tempus Sans ITC" pitchFamily="82" charset="0"/>
              </a:rPr>
              <a:t>habrá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menos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probreza</a:t>
            </a:r>
            <a:r>
              <a:rPr lang="en-GB" sz="2800" b="1" dirty="0" smtClean="0">
                <a:latin typeface="Tempus Sans ITC" pitchFamily="82" charset="0"/>
              </a:rPr>
              <a:t>.  </a:t>
            </a:r>
            <a:r>
              <a:rPr lang="en-GB" sz="2800" b="1" dirty="0" err="1" smtClean="0">
                <a:latin typeface="Tempus Sans ITC" pitchFamily="82" charset="0"/>
              </a:rPr>
              <a:t>Tendrá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menos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problemas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políticos</a:t>
            </a:r>
            <a:r>
              <a:rPr lang="en-GB" sz="2800" b="1" dirty="0" smtClean="0">
                <a:latin typeface="Tempus Sans ITC" pitchFamily="82" charset="0"/>
              </a:rPr>
              <a:t>.</a:t>
            </a:r>
            <a:endParaRPr lang="en-GB" sz="2800" b="1" dirty="0">
              <a:latin typeface="Tempus Sans ITC" pitchFamily="82" charset="0"/>
            </a:endParaRPr>
          </a:p>
        </p:txBody>
      </p:sp>
      <p:pic>
        <p:nvPicPr>
          <p:cNvPr id="1028" name="Picture 4" descr="http://t3.gstatic.com/images?q=tbn:ANd9GcQtSuptkFg6RVtf_Na3lk0UjF5t0BeauYVs6I1PxcYYsjtJAo3u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312368" cy="2376264"/>
          </a:xfrm>
          <a:prstGeom prst="rect">
            <a:avLst/>
          </a:prstGeom>
          <a:noFill/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51520" y="100195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5  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>
                <a:latin typeface="Tempus Sans ITC" pitchFamily="82" charset="0"/>
              </a:rPr>
              <a:t>Plan de </a:t>
            </a:r>
            <a:r>
              <a:rPr lang="en-GB" sz="3600" b="1" u="sng" dirty="0" err="1" smtClean="0">
                <a:latin typeface="Tempus Sans ITC" pitchFamily="82" charset="0"/>
              </a:rPr>
              <a:t>viaje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latin typeface="Tempus Sans ITC" pitchFamily="82" charset="0"/>
              </a:rPr>
              <a:t>Me </a:t>
            </a:r>
            <a:r>
              <a:rPr lang="en-GB" sz="2800" b="1" dirty="0" err="1" smtClean="0">
                <a:latin typeface="Tempus Sans ITC" pitchFamily="82" charset="0"/>
              </a:rPr>
              <a:t>gustaría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viajar</a:t>
            </a:r>
            <a:r>
              <a:rPr lang="en-GB" sz="2800" b="1" dirty="0" smtClean="0">
                <a:latin typeface="Tempus Sans ITC" pitchFamily="82" charset="0"/>
              </a:rPr>
              <a:t> a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porque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creo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que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es</a:t>
            </a:r>
            <a:r>
              <a:rPr lang="en-GB" sz="2800" b="1" dirty="0" smtClean="0">
                <a:latin typeface="Tempus Sans ITC" pitchFamily="82" charset="0"/>
              </a:rPr>
              <a:t> un </a:t>
            </a:r>
            <a:r>
              <a:rPr lang="en-GB" sz="2800" b="1" dirty="0" err="1" smtClean="0">
                <a:latin typeface="Tempus Sans ITC" pitchFamily="82" charset="0"/>
              </a:rPr>
              <a:t>pais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desconocido</a:t>
            </a:r>
            <a:r>
              <a:rPr lang="en-GB" sz="2800" b="1" dirty="0" smtClean="0">
                <a:latin typeface="Tempus Sans ITC" pitchFamily="82" charset="0"/>
              </a:rPr>
              <a:t> y </a:t>
            </a:r>
            <a:r>
              <a:rPr lang="en-GB" sz="2800" b="1" dirty="0" err="1" smtClean="0">
                <a:latin typeface="Tempus Sans ITC" pitchFamily="82" charset="0"/>
              </a:rPr>
              <a:t>exótico</a:t>
            </a:r>
            <a:r>
              <a:rPr lang="en-GB" sz="2800" b="1" dirty="0" smtClean="0">
                <a:latin typeface="Tempus Sans ITC" pitchFamily="82" charset="0"/>
              </a:rPr>
              <a:t>. Sin embargo </a:t>
            </a:r>
            <a:r>
              <a:rPr lang="en-GB" sz="2800" b="1" dirty="0" err="1" smtClean="0">
                <a:latin typeface="Tempus Sans ITC" pitchFamily="82" charset="0"/>
              </a:rPr>
              <a:t>pienso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que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puede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ser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peligroso</a:t>
            </a:r>
            <a:r>
              <a:rPr lang="en-GB" sz="2800" b="1" dirty="0" smtClean="0">
                <a:latin typeface="Tempus Sans ITC" pitchFamily="82" charset="0"/>
              </a:rPr>
              <a:t>.</a:t>
            </a:r>
          </a:p>
          <a:p>
            <a:pPr marL="0" indent="0">
              <a:buNone/>
            </a:pPr>
            <a:r>
              <a:rPr lang="es-ES" sz="2800" b="1" dirty="0" smtClean="0">
                <a:latin typeface="Tempus Sans ITC" pitchFamily="82" charset="0"/>
              </a:rPr>
              <a:t>Para viajar a Sudán tendría que coger un avión hasta Londres y luego otro hasta Jartum. Allí me alojaría en una choza porque me gusta la aventura…</a:t>
            </a:r>
            <a:endParaRPr lang="en-GB" sz="2800" b="1" dirty="0">
              <a:latin typeface="Tempus Sans ITC" pitchFamily="82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51520" y="100195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6  </a:t>
            </a:r>
            <a:endParaRPr lang="en-GB" sz="2000" b="1" dirty="0">
              <a:latin typeface="Tempus Sans ITC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293096"/>
            <a:ext cx="21240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851920" y="332656"/>
            <a:ext cx="15624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Tempus Sans ITC" pitchFamily="82" charset="0"/>
              </a:rPr>
              <a:t>ÍNDICE</a:t>
            </a:r>
            <a:endParaRPr lang="en-GB" sz="2800" b="1" dirty="0">
              <a:latin typeface="Tempus Sans ITC" pitchFamily="82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72950" y="980728"/>
            <a:ext cx="8003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1…………….</a:t>
            </a:r>
            <a:r>
              <a:rPr lang="en-GB" sz="2000" b="1" dirty="0" err="1" smtClean="0">
                <a:latin typeface="Tempus Sans ITC" pitchFamily="82" charset="0"/>
              </a:rPr>
              <a:t>Geografía</a:t>
            </a:r>
            <a:r>
              <a:rPr lang="en-GB" sz="2000" b="1" dirty="0" smtClean="0">
                <a:latin typeface="Tempus Sans ITC" pitchFamily="82" charset="0"/>
              </a:rPr>
              <a:t>, </a:t>
            </a:r>
            <a:r>
              <a:rPr lang="en-GB" sz="2000" b="1" dirty="0" err="1" smtClean="0">
                <a:latin typeface="Tempus Sans ITC" pitchFamily="82" charset="0"/>
              </a:rPr>
              <a:t>influencias</a:t>
            </a:r>
            <a:r>
              <a:rPr lang="en-GB" sz="2000" b="1" dirty="0" smtClean="0">
                <a:latin typeface="Tempus Sans ITC" pitchFamily="82" charset="0"/>
              </a:rPr>
              <a:t> </a:t>
            </a:r>
            <a:r>
              <a:rPr lang="en-GB" sz="2000" b="1" dirty="0" err="1" smtClean="0">
                <a:latin typeface="Tempus Sans ITC" pitchFamily="82" charset="0"/>
              </a:rPr>
              <a:t>mundiales</a:t>
            </a:r>
            <a:r>
              <a:rPr lang="en-GB" sz="2000" b="1" dirty="0" smtClean="0">
                <a:latin typeface="Tempus Sans ITC" pitchFamily="82" charset="0"/>
              </a:rPr>
              <a:t> y </a:t>
            </a:r>
            <a:r>
              <a:rPr lang="en-GB" sz="2000" b="1" dirty="0" err="1" smtClean="0">
                <a:latin typeface="Tempus Sans ITC" pitchFamily="82" charset="0"/>
              </a:rPr>
              <a:t>moneda</a:t>
            </a:r>
            <a:endParaRPr lang="en-GB" sz="2000" b="1" dirty="0">
              <a:latin typeface="Tempus Sans ITC" pitchFamily="8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2950" y="1505690"/>
            <a:ext cx="8003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2…………….</a:t>
            </a:r>
            <a:r>
              <a:rPr lang="en-GB" sz="2000" b="1" dirty="0" err="1" smtClean="0">
                <a:latin typeface="Tempus Sans ITC" pitchFamily="82" charset="0"/>
              </a:rPr>
              <a:t>Poblacíon</a:t>
            </a:r>
            <a:r>
              <a:rPr lang="en-GB" sz="2000" b="1" dirty="0" smtClean="0">
                <a:latin typeface="Tempus Sans ITC" pitchFamily="82" charset="0"/>
              </a:rPr>
              <a:t> y </a:t>
            </a:r>
            <a:r>
              <a:rPr lang="en-GB" sz="2000" b="1" dirty="0" err="1" smtClean="0">
                <a:latin typeface="Tempus Sans ITC" pitchFamily="82" charset="0"/>
              </a:rPr>
              <a:t>economía</a:t>
            </a:r>
            <a:endParaRPr lang="en-GB" sz="2000" b="1" dirty="0">
              <a:latin typeface="Tempus Sans ITC" pitchFamily="8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5206" y="2132856"/>
            <a:ext cx="8003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3…………….</a:t>
            </a:r>
            <a:r>
              <a:rPr lang="en-GB" sz="2000" b="1" dirty="0" err="1" smtClean="0">
                <a:latin typeface="Tempus Sans ITC" pitchFamily="82" charset="0"/>
              </a:rPr>
              <a:t>Naturaleza</a:t>
            </a:r>
            <a:r>
              <a:rPr lang="en-GB" sz="2000" b="1" dirty="0" smtClean="0">
                <a:latin typeface="Tempus Sans ITC" pitchFamily="82" charset="0"/>
              </a:rPr>
              <a:t> y </a:t>
            </a:r>
            <a:r>
              <a:rPr lang="en-GB" sz="2000" b="1" dirty="0" err="1" smtClean="0">
                <a:latin typeface="Tempus Sans ITC" pitchFamily="82" charset="0"/>
              </a:rPr>
              <a:t>medio</a:t>
            </a:r>
            <a:r>
              <a:rPr lang="en-GB" sz="2000" b="1" dirty="0" smtClean="0">
                <a:latin typeface="Tempus Sans ITC" pitchFamily="82" charset="0"/>
              </a:rPr>
              <a:t> </a:t>
            </a:r>
            <a:r>
              <a:rPr lang="en-GB" sz="2000" b="1" dirty="0" err="1" smtClean="0">
                <a:latin typeface="Tempus Sans ITC" pitchFamily="82" charset="0"/>
              </a:rPr>
              <a:t>ambiente</a:t>
            </a:r>
            <a:endParaRPr lang="en-GB" sz="2000" b="1" dirty="0">
              <a:latin typeface="Tempus Sans ITC" pitchFamily="8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3792" y="2760022"/>
            <a:ext cx="8003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4…………….</a:t>
            </a:r>
            <a:r>
              <a:rPr lang="en-GB" sz="2000" b="1" dirty="0" err="1" smtClean="0">
                <a:latin typeface="Tempus Sans ITC" pitchFamily="82" charset="0"/>
              </a:rPr>
              <a:t>Sitios</a:t>
            </a:r>
            <a:r>
              <a:rPr lang="en-GB" sz="2000" b="1" dirty="0" smtClean="0">
                <a:latin typeface="Tempus Sans ITC" pitchFamily="82" charset="0"/>
              </a:rPr>
              <a:t> de </a:t>
            </a:r>
            <a:r>
              <a:rPr lang="en-GB" sz="2000" b="1" dirty="0" err="1" smtClean="0">
                <a:latin typeface="Tempus Sans ITC" pitchFamily="82" charset="0"/>
              </a:rPr>
              <a:t>interés</a:t>
            </a:r>
            <a:r>
              <a:rPr lang="en-GB" sz="2000" b="1" dirty="0" smtClean="0">
                <a:latin typeface="Tempus Sans ITC" pitchFamily="82" charset="0"/>
              </a:rPr>
              <a:t> y fiestas</a:t>
            </a:r>
            <a:endParaRPr lang="en-GB" sz="2000" b="1" dirty="0">
              <a:latin typeface="Tempus Sans ITC" pitchFamily="8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7727" y="3284984"/>
            <a:ext cx="8003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5…………….El </a:t>
            </a:r>
            <a:r>
              <a:rPr lang="en-GB" sz="2000" b="1" dirty="0" err="1" smtClean="0">
                <a:latin typeface="Tempus Sans ITC" pitchFamily="82" charset="0"/>
              </a:rPr>
              <a:t>pasado</a:t>
            </a:r>
            <a:r>
              <a:rPr lang="en-GB" sz="2000" b="1" dirty="0" smtClean="0">
                <a:latin typeface="Tempus Sans ITC" pitchFamily="82" charset="0"/>
              </a:rPr>
              <a:t> y el </a:t>
            </a:r>
            <a:r>
              <a:rPr lang="en-GB" sz="2000" b="1" dirty="0" err="1" smtClean="0">
                <a:latin typeface="Tempus Sans ITC" pitchFamily="82" charset="0"/>
              </a:rPr>
              <a:t>futuro</a:t>
            </a:r>
            <a:endParaRPr lang="en-GB" sz="2000" b="1" dirty="0">
              <a:latin typeface="Tempus Sans ITC" pitchFamily="8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7727" y="3805584"/>
            <a:ext cx="8003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6…………….Plan de </a:t>
            </a:r>
            <a:r>
              <a:rPr lang="en-GB" sz="2000" b="1" dirty="0" err="1" smtClean="0">
                <a:latin typeface="Tempus Sans ITC" pitchFamily="82" charset="0"/>
              </a:rPr>
              <a:t>viaje</a:t>
            </a:r>
            <a:r>
              <a:rPr lang="en-GB" sz="2000" b="1" dirty="0" smtClean="0">
                <a:latin typeface="Tempus Sans ITC" pitchFamily="82" charset="0"/>
              </a:rPr>
              <a:t> </a:t>
            </a:r>
            <a:endParaRPr lang="en-GB" sz="2000" b="1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857375" y="500063"/>
            <a:ext cx="63579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err="1">
                <a:latin typeface="Tempus Sans ITC" pitchFamily="82" charset="0"/>
              </a:rPr>
              <a:t>Sudán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está</a:t>
            </a:r>
            <a:r>
              <a:rPr lang="en-GB" sz="2800" b="1" dirty="0">
                <a:latin typeface="Tempus Sans ITC" pitchFamily="82" charset="0"/>
              </a:rPr>
              <a:t> en el </a:t>
            </a:r>
            <a:r>
              <a:rPr lang="en-GB" sz="2800" b="1" dirty="0" err="1">
                <a:latin typeface="Tempus Sans ITC" pitchFamily="82" charset="0"/>
              </a:rPr>
              <a:t>norte</a:t>
            </a:r>
            <a:r>
              <a:rPr lang="en-GB" sz="2800" b="1" dirty="0">
                <a:latin typeface="Tempus Sans ITC" pitchFamily="82" charset="0"/>
              </a:rPr>
              <a:t> de </a:t>
            </a:r>
            <a:r>
              <a:rPr lang="en-GB" sz="2800" b="1" dirty="0" err="1" smtClean="0">
                <a:latin typeface="Tempus Sans ITC" pitchFamily="82" charset="0"/>
              </a:rPr>
              <a:t>África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cerca</a:t>
            </a:r>
            <a:r>
              <a:rPr lang="en-GB" sz="2800" b="1" dirty="0">
                <a:latin typeface="Tempus Sans ITC" pitchFamily="82" charset="0"/>
              </a:rPr>
              <a:t> de </a:t>
            </a:r>
            <a:r>
              <a:rPr lang="en-GB" sz="2800" b="1" dirty="0" err="1">
                <a:latin typeface="Tempus Sans ITC" pitchFamily="82" charset="0"/>
              </a:rPr>
              <a:t>Egipto</a:t>
            </a:r>
            <a:r>
              <a:rPr lang="en-GB" sz="2800" b="1" dirty="0">
                <a:latin typeface="Tempus Sans ITC" pitchFamily="82" charset="0"/>
              </a:rPr>
              <a:t>.  Es </a:t>
            </a:r>
            <a:r>
              <a:rPr lang="en-GB" sz="2800" b="1" dirty="0" err="1">
                <a:latin typeface="Tempus Sans ITC" pitchFamily="82" charset="0"/>
              </a:rPr>
              <a:t>diez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veces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más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grande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que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Inglaterra</a:t>
            </a:r>
            <a:r>
              <a:rPr lang="en-GB" sz="2800" b="1" dirty="0">
                <a:latin typeface="Tempus Sans ITC" pitchFamily="82" charset="0"/>
              </a:rPr>
              <a:t> y el </a:t>
            </a:r>
            <a:r>
              <a:rPr lang="en-GB" sz="2800" b="1" dirty="0" err="1">
                <a:latin typeface="Tempus Sans ITC" pitchFamily="82" charset="0"/>
              </a:rPr>
              <a:t>décimo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pais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más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grande</a:t>
            </a:r>
            <a:r>
              <a:rPr lang="en-GB" sz="2800" b="1" dirty="0">
                <a:latin typeface="Tempus Sans ITC" pitchFamily="82" charset="0"/>
              </a:rPr>
              <a:t> del </a:t>
            </a:r>
            <a:r>
              <a:rPr lang="en-GB" sz="2800" b="1" dirty="0" err="1">
                <a:latin typeface="Tempus Sans ITC" pitchFamily="82" charset="0"/>
              </a:rPr>
              <a:t>mundo</a:t>
            </a:r>
            <a:r>
              <a:rPr lang="en-GB" sz="2800" b="1" dirty="0">
                <a:latin typeface="Tempus Sans ITC" pitchFamily="82" charset="0"/>
              </a:rPr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51275" y="1484313"/>
            <a:ext cx="1785938" cy="107156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8" name="Picture 8" descr="http://t3.gstatic.com/images?q=tbn:ANd9GcRI_YYorLtn3f3NYJw0dUZsZiv9XFyoA-CRBaUf80ZHrTovwxyk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09562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0" descr="http://t0.gstatic.com/images?q=tbn:ANd9GcQ0u8-SX14mRVE0sw4yffX7jA5SsvVHh-u6nqvxvKjAxKpVh-8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636838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2" descr="http://t3.gstatic.com/images?q=tbn:ANd9GcS9EEYn_hF-6wGCzCHJRSHN0X4GxSU_c2_2IPQPnxPhW0EvMsjxdlr373J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6125" y="4619625"/>
            <a:ext cx="20478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594928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err="1" smtClean="0">
                <a:latin typeface="Tempus Sans ITC" pitchFamily="82" charset="0"/>
              </a:rPr>
              <a:t>Geografía</a:t>
            </a:r>
            <a:endParaRPr lang="en-GB" sz="3600" u="sng" dirty="0">
              <a:latin typeface="Tempus Sans ITC" pitchFamily="82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23528" y="260133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1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 err="1" smtClean="0">
                <a:latin typeface="Tempus Sans ITC" pitchFamily="82" charset="0"/>
              </a:rPr>
              <a:t>Influencias</a:t>
            </a:r>
            <a:r>
              <a:rPr lang="en-GB" sz="4000" b="1" u="sng" dirty="0" smtClean="0">
                <a:latin typeface="Tempus Sans ITC" pitchFamily="82" charset="0"/>
              </a:rPr>
              <a:t> </a:t>
            </a:r>
            <a:r>
              <a:rPr lang="en-GB" sz="4000" b="1" u="sng" dirty="0" err="1" smtClean="0">
                <a:latin typeface="Tempus Sans ITC" pitchFamily="82" charset="0"/>
              </a:rPr>
              <a:t>mundiales</a:t>
            </a:r>
            <a:endParaRPr lang="en-GB" sz="4000" b="1" u="sng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58417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tiene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muchas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influencias</a:t>
            </a:r>
            <a:r>
              <a:rPr lang="en-GB" sz="2800" b="1" dirty="0" smtClean="0">
                <a:latin typeface="Tempus Sans ITC" pitchFamily="82" charset="0"/>
              </a:rPr>
              <a:t> de </a:t>
            </a:r>
            <a:r>
              <a:rPr lang="en-GB" sz="2800" b="1" dirty="0" err="1" smtClean="0">
                <a:latin typeface="Tempus Sans ITC" pitchFamily="82" charset="0"/>
              </a:rPr>
              <a:t>otros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paises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africanos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incluido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Egipto</a:t>
            </a:r>
            <a:r>
              <a:rPr lang="en-GB" sz="2800" b="1" dirty="0" smtClean="0">
                <a:latin typeface="Tempus Sans ITC" pitchFamily="82" charset="0"/>
              </a:rPr>
              <a:t>, Chad y </a:t>
            </a:r>
            <a:r>
              <a:rPr lang="en-GB" sz="2800" b="1" dirty="0" err="1" smtClean="0">
                <a:latin typeface="Tempus Sans ITC" pitchFamily="82" charset="0"/>
              </a:rPr>
              <a:t>Etiopía</a:t>
            </a:r>
            <a:r>
              <a:rPr lang="en-GB" sz="2800" dirty="0" smtClean="0">
                <a:latin typeface="Tempus Sans ITC" pitchFamily="82" charset="0"/>
              </a:rPr>
              <a:t>. </a:t>
            </a:r>
            <a:endParaRPr lang="en-GB" sz="2800" dirty="0">
              <a:latin typeface="Tempus Sans ITC" pitchFamily="82" charset="0"/>
            </a:endParaRPr>
          </a:p>
        </p:txBody>
      </p:sp>
      <p:sp>
        <p:nvSpPr>
          <p:cNvPr id="47106" name="AutoShape 2" descr="data:image/jpeg;base64,/9j/4AAQSkZJRgABAQAAAQABAAD/2wCEAAkGBwgHBgkIBwgKCgkLDRYPDQwMDRsUFRAWIB0iIiAdHx8kKDQsJCYxJx8fLT0tMTU3Ojo6Iys/RD84QzQ5OjcBCgoKDQwNGg8PGjclHyU3Nzc3Nzc3Nzc3Nzc3Nzc3Nzc3Nzc3Nzc3Nzc3Nzc3Nzc3Nzc3Nzc3Nzc3Nzc3Nzc3N//AABEIAFwAVwMBIgACEQEDEQH/xAAcAAABBQEBAQAAAAAAAAAAAAAEAAMFBgcBAgj/xABKEAACAQIEAgYDCwgHCQAAAAABAgMEEQAFEiEGMRMUIkFRYTJxgQcVIzZCVJGhsdLwFhdSdJOUssFWYnKz0eHxJCU0Q1NVc5Ki/8QAGgEAAgMBAQAAAAAAAAAAAAAAAgQDBQYBAP/EACkRAAEEAgIBAwIHAAAAAAAAAAEAAgMREiEEMUETIlEyYQVxgZGhsfD/2gAMAwEAAhEDEQA/ALhw9QZbNQ0UUmVUOlKWnBZaESOxaEMSbKe/D8EWQz1k1LHl+XmRNQQChUlmHcV0XHI+NsP5DQwnJ8tqZGqIJHooNTxTELtGov5bHEhU0sdPTSVLVNeyxqXOidiT6sJCSMaI2iwcULl+UZXMl58oywNpBKrSJ2TdhbdR+iO7BEWQ5NeT/dGX+n80TwH9XAGSZvlMdQtBSQ1ySySFbSUz221WJa1gDY2OLBCO1LYfL/kMQSE5GlIwa2o6fKcgp0D1GW5XGhYKGemjAuTYDl3nHEyrh93CJl+VMxFwogiJP1YPrqKnr6Z6asgWaF/SRhscCZfkOVZXL01FRpFKF09ISWa2/eST3/i2BDtdlFS77w5N/wBoy791j/wxTeJOG8uoKwPDl9MIJrsPgFspvuOXnt/ljQ/ViucZVdOtIKXR0lWSJEW9tA5XJ7ri4Hj7MN8DkGGcE9eUn+IQiSA+COlTYclpJlcxZdStote0C9/Lux5fKaKNtL5fTK1r2MC3+zBtHURiNyxlCuNghsfb9mGcwnRUmnJdo1QkmQ9ogDxxrxV9aWRLjWibUFxLl9EmR1TR0dMrDTYrCoI7a+WFjuckfkxUp0qytHpRmX9LWtxvjmK2ZzX4vA7AV3w2uY1zCbola3w58Xcq/Uof4Bg7oVB1RkoSbnTyO9+XLAPDnxcyr9Sh/gGHos2y6VdUdfTMuoLcSrzNrD/6X6RjLG7K0A6Tk1Q9NBJLOmoRoWLRi97Ak7cxy8+eM1zDOKWszSpmIKGWT0SNVrALa9vK/qxpWYf8BU/+F/sOMtmpolfXqmuxudMrKPoHr/FsHHQBJSPMycWsHlWnhmgy+vpjPKBK+oFUO1lsCDbzwXxJSz9DF1A0tKmo9JKxSM3I2F2Rh4+22K7kNY0VdHKiPpjRmcatyoH172xd42jr6KKV4wEcLIA630nmLg4HMZ3aKKKRkfuFIWk6pU0gFI8CTGMalglIXUR36bXHrH0Yg1C1cySGmoRIwAEYWZRfexOlbeHsxNrmeUrJKXqIC19Lvpstxta/4+rYVs8kR2VZqAIrlVEsrhiN7E9nbYG/OxU7+BUukZaI0qvxDDJledvT0VOXgkAkBZ7AE37N/Ha/K23icBvLWD0aRH5bdKB68Wzi2iV8vSeoCRVRbQzRnbvIO/hYHFRqKKbJKemqJKOaQVGpUa9msANyp2Fzy5bfXf8A4ZzQWCJ534VFzeIfULmN/wB+6E4jLnh2pMiBHIW6g3t2x34WBc+r3qMnniegq4dQU65EGkdocyDhYa5TgXivhS8BpbEb+Vr/AA4AeHMqBFx1KHn/AGBhfk/k3TRze9VH0sRBjfoF1KRyINvIYXDfxdyr9Sh/gGJLGTJIJWjHSgM7nepqhSwzOsEasKjQSupjay6h4C97eI9lZzqKgpNCSzBJJAxjRrkk+I3HK/nh+ugmy/M6ozSzRTTsX6RERhKupiCCR3XIt3X9phI8wiqKp4yxLE3Ustie+1rbYYDRiqieQ5k+R/CfyafLIqs9Zq6fV0ZCDQSSWtts19xguq4okNM9K2lIbmOyRnlf1k/jwwPoJ9BNT9wA3Jx2k6frSxZhk1VIkl16KORQzbeZH1kevA4t7pRieWQBpJr81bMoGWzZU/UAXXTfpJI7NqYbcx9njhunqMuysdQmiqZGg7JqJaVmMmwJJa3aO/Mcz7Rh6tpI6KSlqOvR0tNTERxxuAFVbAFQSQD6I53I3tgPOqWmgpGr8vhlquklu4p6iQggkkkBA3yvAd53wAo6+VYj2ih4TebQtmXEVAY6kKgpun6GUXRlDD0hzHdvy8b8sSFTR19dbr6UbxcmdIn1KPFdR2PqHhflgegymjqszWqQOdFOUm+EYmN2KsFDmzbb3HdtsL4naXLqalk6SFWDWPpSM1r8+Z8sezxquwjjZbTY7WWcaUstHlNZDOtmGggjkw1rYjyOO4svuo5cH4bqahSFMYQBmOxBkXs37rE3HPmRtthYvBzBO1rj3W1XRcQwFzW9XpWfhv4u5V+pQ/wDBbya+xESWJsWUX0fyv5eY2tiEoq9cv4Qy2oqVcQ9Up1PQqzvYqouAPAbk32Fz3YEzDieB+hGXVjUjAG8c1DI19gRsByAuNiN7b7WNFgSVb3pTmY5TS5hFpqekLrcpIG7SX8O7uG1rbYoK/2wwv6S8iPEYlm4iqUrmpcxzSBIlnKTRe9koZ0BIIVgSLG3PwudtrMomU5sdGQdaSoWMSiGoRwsikbgF+TDzNu7zEjAW9pLlwGQWwbU1QV+RwVMVNTmIVGgWYC5sb8zzubcsSdVE9SUWKqnp2UH0AO0DbxH4vihx5omTVziWILOEGpZ4G7Ivt3c7jE5HxIKpaUQUomea4kkLhAhvYBbg7H6re3HjHtQxTiqIoourMUVFPS57XFpZl1KqkrpAJ06WCjc7X+j1l09dltJlTyQziSlp17TXLE7Xt5k3x7Wpo43VKiWGnmVfhI2nGpTzGog73G++AsypYpMojocvMHUXOhpA11gA3vcfRv44ChVJgl1dKYyilekoVSYKJmZpJQpuAzEm1++2wv5YNwyUeWlKSSdt49LSR7bkcx/LEGvDNRGjCDiLN0Y8tUoYD2EeVuf174DRNkpsDEABc90P4nZj6o/71MLAXFtBJl3AuaQy19VWlnjYSVTKWUa4xpFgNtr+04WHOP9Kjf2p3h50Th3KdTqv+xQ8zb5C4kOni/6yf8AsMYPx8KKpznhCnr1WSnfK4kbU7KFJA3uO/uxV8zbLffWPKcjoYW6UiJ5JIbkXt6Jbe433OFiz3Vv5+yF02JxpfT/AE0VweljuOXaGOGphBCmeO55DWN/xcYwqHhLIqOBOu0IjaUFQZ5d2sLkjtW5C/04K9zSmy+i91GSlyyERpFRSh7OzXPZ8SeWIY3skJDb1vrX9oI+UJHYgLXM3oIM1p9IU9MovFOq30nw8xtuPV5HFBzOgzGjzQK8ohEaqSl7hxc9q9uXd3bg41LDM1LTzujzwRStGboXQEr6r8sSskxXZ+MJdjRVLfNafMjEMxRVjBBaeCRkPmTpO48u7BfE+erSZcFySaIymRS7QEHQoIv3Eb8j5X5G2DeI+HY80mhmiWISlrOHXstsbNt3gXHny8MN03Ci0oBgek1WFz1UjUfE9vB2wgKD0uQ22jf3UfwjnZhoW6VGalDXCxkkxb77WF179twb7G+LnFIksayROro4urqbgjxBxBLkGucPVvpuNCdWJUqeeonv5WsRb14kqGjSghSkhqmJJdwJNJZiSWJ2A7ycA/E9JjjiRop/SivdD+J2Y+qP+9THMefdB6VeD8xDgEfB2Ybf81OYwsM8f6Ecnaxj3YQFPDAAAHvPFt7Bit5pm0UuQ5OkSIuYQ6rzxnSyKpIUX8Tz/wBcaHBxhLNQUKVeTZNUmCmjiR56ZnbSFHeWx6/KmP8Ao3w/+5H72CxurHSBzQ4grOeI+JJM5pMtgZ5T1SAI7MQNblQGO3O4AFycXv3GqqhqeLKVomlau6nN05ZFVfkcred/r5XwX+VEf9G+H/3I/ewRRcaz0MploskySnkItripWU28Lhsccz2YtFfqvNYG19lpteM/66Tl3vf1UhbCoL6h+kdh38rX+3aRo+smmj68IRUW+EEJJS/lffGXfnMzn5pl37OT7+F+czOfmmX/ALOT7+IPRepsgtSnHoOXVdB21Lfciw9u/wBdsR2a5hmVIkElFlLVsba+lCyhGS1tFgdze/ht32xnX5y84ae5o8vJUXXsSbXv/Xw5+czOfmmXfs5Pv48IXBczCuy5nntRJDFPwvJHDIwEknX4WMQ1DtWB3tu23gLb8jq7J8uzlY3zKkSaSMFL6iLdoEjY8rqDbyHhjO/zmZz80y79nJ9/HiH3S85WNR1XLySLkmN9ydz8vHfSf40vZBWXi/IcsynhPNZaCmEUkiRIzBieyJlIFr2sLnCxSeJ+P81zDIqqlmpqFUk0XKI99nU97eWFhmFrg3aBxs6X/9k="/>
          <p:cNvSpPr>
            <a:spLocks noChangeAspect="1" noChangeArrowheads="1"/>
          </p:cNvSpPr>
          <p:nvPr/>
        </p:nvSpPr>
        <p:spPr bwMode="auto">
          <a:xfrm>
            <a:off x="155575" y="-419100"/>
            <a:ext cx="828675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08" name="AutoShape 4" descr="data:image/jpeg;base64,/9j/4AAQSkZJRgABAQAAAQABAAD/2wCEAAkGBwgHBgkIBwgKCgkLDRYPDQwMDRsUFRAWIB0iIiAdHx8kKDQsJCYxJx8fLT0tMTU3Ojo6Iys/RD84QzQ5OjcBCgoKDQwNGg8PGjclHyU3Nzc3Nzc3Nzc3Nzc3Nzc3Nzc3Nzc3Nzc3Nzc3Nzc3Nzc3Nzc3Nzc3Nzc3Nzc3Nzc3N//AABEIAFwAVwMBIgACEQEDEQH/xAAcAAABBQEBAQAAAAAAAAAAAAAEAAMFBgcBAgj/xABKEAACAQIEAgYDCwgHCQAAAAABAgMEEQAFEiEGMRMUIkFRYTJxgQcVIzZCVJGhsdLwFhdSdJOUssFWYnKz0eHxJCU0Q1NVc5Ki/8QAGgEAAgMBAQAAAAAAAAAAAAAAAgQDBQYBAP/EACkRAAEEAgIBAwIHAAAAAAAAAAEAAgMREiEEMUETIlEyYQVxgZGhsfD/2gAMAwEAAhEDEQA/ALhw9QZbNQ0UUmVUOlKWnBZaESOxaEMSbKe/D8EWQz1k1LHl+XmRNQQChUlmHcV0XHI+NsP5DQwnJ8tqZGqIJHooNTxTELtGov5bHEhU0sdPTSVLVNeyxqXOidiT6sJCSMaI2iwcULl+UZXMl58oywNpBKrSJ2TdhbdR+iO7BEWQ5NeT/dGX+n80TwH9XAGSZvlMdQtBSQ1ySySFbSUz221WJa1gDY2OLBCO1LYfL/kMQSE5GlIwa2o6fKcgp0D1GW5XGhYKGemjAuTYDl3nHEyrh93CJl+VMxFwogiJP1YPrqKnr6Z6asgWaF/SRhscCZfkOVZXL01FRpFKF09ISWa2/eST3/i2BDtdlFS77w5N/wBoy791j/wxTeJOG8uoKwPDl9MIJrsPgFspvuOXnt/ljQ/ViucZVdOtIKXR0lWSJEW9tA5XJ7ri4Hj7MN8DkGGcE9eUn+IQiSA+COlTYclpJlcxZdStote0C9/Lux5fKaKNtL5fTK1r2MC3+zBtHURiNyxlCuNghsfb9mGcwnRUmnJdo1QkmQ9ogDxxrxV9aWRLjWibUFxLl9EmR1TR0dMrDTYrCoI7a+WFjuckfkxUp0qytHpRmX9LWtxvjmK2ZzX4vA7AV3w2uY1zCbola3w58Xcq/Uof4Bg7oVB1RkoSbnTyO9+XLAPDnxcyr9Sh/gGHos2y6VdUdfTMuoLcSrzNrD/6X6RjLG7K0A6Tk1Q9NBJLOmoRoWLRi97Ak7cxy8+eM1zDOKWszSpmIKGWT0SNVrALa9vK/qxpWYf8BU/+F/sOMtmpolfXqmuxudMrKPoHr/FsHHQBJSPMycWsHlWnhmgy+vpjPKBK+oFUO1lsCDbzwXxJSz9DF1A0tKmo9JKxSM3I2F2Rh4+22K7kNY0VdHKiPpjRmcatyoH172xd42jr6KKV4wEcLIA630nmLg4HMZ3aKKKRkfuFIWk6pU0gFI8CTGMalglIXUR36bXHrH0Yg1C1cySGmoRIwAEYWZRfexOlbeHsxNrmeUrJKXqIC19Lvpstxta/4+rYVs8kR2VZqAIrlVEsrhiN7E9nbYG/OxU7+BUukZaI0qvxDDJledvT0VOXgkAkBZ7AE37N/Ha/K23icBvLWD0aRH5bdKB68Wzi2iV8vSeoCRVRbQzRnbvIO/hYHFRqKKbJKemqJKOaQVGpUa9msANyp2Fzy5bfXf8A4ZzQWCJ534VFzeIfULmN/wB+6E4jLnh2pMiBHIW6g3t2x34WBc+r3qMnniegq4dQU65EGkdocyDhYa5TgXivhS8BpbEb+Vr/AA4AeHMqBFx1KHn/AGBhfk/k3TRze9VH0sRBjfoF1KRyINvIYXDfxdyr9Sh/gGJLGTJIJWjHSgM7nepqhSwzOsEasKjQSupjay6h4C97eI9lZzqKgpNCSzBJJAxjRrkk+I3HK/nh+ugmy/M6ozSzRTTsX6RERhKupiCCR3XIt3X9phI8wiqKp4yxLE3Ustie+1rbYYDRiqieQ5k+R/CfyafLIqs9Zq6fV0ZCDQSSWtts19xguq4okNM9K2lIbmOyRnlf1k/jwwPoJ9BNT9wA3Jx2k6frSxZhk1VIkl16KORQzbeZH1kevA4t7pRieWQBpJr81bMoGWzZU/UAXXTfpJI7NqYbcx9njhunqMuysdQmiqZGg7JqJaVmMmwJJa3aO/Mcz7Rh6tpI6KSlqOvR0tNTERxxuAFVbAFQSQD6I53I3tgPOqWmgpGr8vhlquklu4p6iQggkkkBA3yvAd53wAo6+VYj2ih4TebQtmXEVAY6kKgpun6GUXRlDD0hzHdvy8b8sSFTR19dbr6UbxcmdIn1KPFdR2PqHhflgegymjqszWqQOdFOUm+EYmN2KsFDmzbb3HdtsL4naXLqalk6SFWDWPpSM1r8+Z8sezxquwjjZbTY7WWcaUstHlNZDOtmGggjkw1rYjyOO4svuo5cH4bqahSFMYQBmOxBkXs37rE3HPmRtthYvBzBO1rj3W1XRcQwFzW9XpWfhv4u5V+pQ/wDBbya+xESWJsWUX0fyv5eY2tiEoq9cv4Qy2oqVcQ9Up1PQqzvYqouAPAbk32Fz3YEzDieB+hGXVjUjAG8c1DI19gRsByAuNiN7b7WNFgSVb3pTmY5TS5hFpqekLrcpIG7SX8O7uG1rbYoK/2wwv6S8iPEYlm4iqUrmpcxzSBIlnKTRe9koZ0BIIVgSLG3PwudtrMomU5sdGQdaSoWMSiGoRwsikbgF+TDzNu7zEjAW9pLlwGQWwbU1QV+RwVMVNTmIVGgWYC5sb8zzubcsSdVE9SUWKqnp2UH0AO0DbxH4vihx5omTVziWILOEGpZ4G7Ivt3c7jE5HxIKpaUQUomea4kkLhAhvYBbg7H6re3HjHtQxTiqIoourMUVFPS57XFpZl1KqkrpAJ06WCjc7X+j1l09dltJlTyQziSlp17TXLE7Xt5k3x7Wpo43VKiWGnmVfhI2nGpTzGog73G++AsypYpMojocvMHUXOhpA11gA3vcfRv44ChVJgl1dKYyilekoVSYKJmZpJQpuAzEm1++2wv5YNwyUeWlKSSdt49LSR7bkcx/LEGvDNRGjCDiLN0Y8tUoYD2EeVuf174DRNkpsDEABc90P4nZj6o/71MLAXFtBJl3AuaQy19VWlnjYSVTKWUa4xpFgNtr+04WHOP9Kjf2p3h50Th3KdTqv+xQ8zb5C4kOni/6yf8AsMYPx8KKpznhCnr1WSnfK4kbU7KFJA3uO/uxV8zbLffWPKcjoYW6UiJ5JIbkXt6Jbe433OFiz3Vv5+yF02JxpfT/AE0VweljuOXaGOGphBCmeO55DWN/xcYwqHhLIqOBOu0IjaUFQZ5d2sLkjtW5C/04K9zSmy+i91GSlyyERpFRSh7OzXPZ8SeWIY3skJDb1vrX9oI+UJHYgLXM3oIM1p9IU9MovFOq30nw8xtuPV5HFBzOgzGjzQK8ohEaqSl7hxc9q9uXd3bg41LDM1LTzujzwRStGboXQEr6r8sSskxXZ+MJdjRVLfNafMjEMxRVjBBaeCRkPmTpO48u7BfE+erSZcFySaIymRS7QEHQoIv3Eb8j5X5G2DeI+HY80mhmiWISlrOHXstsbNt3gXHny8MN03Ci0oBgek1WFz1UjUfE9vB2wgKD0uQ22jf3UfwjnZhoW6VGalDXCxkkxb77WF179twb7G+LnFIksayROro4urqbgjxBxBLkGucPVvpuNCdWJUqeeonv5WsRb14kqGjSghSkhqmJJdwJNJZiSWJ2A7ycA/E9JjjiRop/SivdD+J2Y+qP+9THMefdB6VeD8xDgEfB2Ybf81OYwsM8f6Ecnaxj3YQFPDAAAHvPFt7Bit5pm0UuQ5OkSIuYQ6rzxnSyKpIUX8Tz/wBcaHBxhLNQUKVeTZNUmCmjiR56ZnbSFHeWx6/KmP8Ao3w/+5H72CxurHSBzQ4grOeI+JJM5pMtgZ5T1SAI7MQNblQGO3O4AFycXv3GqqhqeLKVomlau6nN05ZFVfkcred/r5XwX+VEf9G+H/3I/ewRRcaz0MploskySnkItripWU28Lhsccz2YtFfqvNYG19lpteM/66Tl3vf1UhbCoL6h+kdh38rX+3aRo+smmj68IRUW+EEJJS/lffGXfnMzn5pl37OT7+F+czOfmmX/ALOT7+IPRepsgtSnHoOXVdB21Lfciw9u/wBdsR2a5hmVIkElFlLVsba+lCyhGS1tFgdze/ht32xnX5y84ae5o8vJUXXsSbXv/Xw5+czOfmmXfs5Pv48IXBczCuy5nntRJDFPwvJHDIwEknX4WMQ1DtWB3tu23gLb8jq7J8uzlY3zKkSaSMFL6iLdoEjY8rqDbyHhjO/zmZz80y79nJ9/HiH3S85WNR1XLySLkmN9ydz8vHfSf40vZBWXi/IcsynhPNZaCmEUkiRIzBieyJlIFr2sLnCxSeJ+P81zDIqqlmpqFUk0XKI99nU97eWFhmFrg3aBxs6X/9k="/>
          <p:cNvSpPr>
            <a:spLocks noChangeAspect="1" noChangeArrowheads="1"/>
          </p:cNvSpPr>
          <p:nvPr/>
        </p:nvSpPr>
        <p:spPr bwMode="auto">
          <a:xfrm>
            <a:off x="155575" y="-419100"/>
            <a:ext cx="828675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10" name="AutoShape 6" descr="data:image/jpeg;base64,/9j/4AAQSkZJRgABAQAAAQABAAD/2wCEAAkGBwgHBgkIBwgKCgkLDRYPDQwMDRsUFRAWIB0iIiAdHx8kKDQsJCYxJx8fLT0tMTU3Ojo6Iys/RD84QzQ5OjcBCgoKDQwNGg8PGjclHyU3Nzc3Nzc3Nzc3Nzc3Nzc3Nzc3Nzc3Nzc3Nzc3Nzc3Nzc3Nzc3Nzc3Nzc3Nzc3Nzc3N//AABEIAFwAVwMBIgACEQEDEQH/xAAcAAABBQEBAQAAAAAAAAAAAAAEAAMFBgcBAgj/xABKEAACAQIEAgYDCwgHCQAAAAABAgMEEQAFEiEGMRMUIkFRYTJxgQcVIzZCVJGhsdLwFhdSdJOUssFWYnKz0eHxJCU0Q1NVc5Ki/8QAGgEAAgMBAQAAAAAAAAAAAAAAAgQDBQYBAP/EACkRAAEEAgIBAwIHAAAAAAAAAAEAAgMREiEEMUETIlEyYQVxgZGhsfD/2gAMAwEAAhEDEQA/ALhw9QZbNQ0UUmVUOlKWnBZaESOxaEMSbKe/D8EWQz1k1LHl+XmRNQQChUlmHcV0XHI+NsP5DQwnJ8tqZGqIJHooNTxTELtGov5bHEhU0sdPTSVLVNeyxqXOidiT6sJCSMaI2iwcULl+UZXMl58oywNpBKrSJ2TdhbdR+iO7BEWQ5NeT/dGX+n80TwH9XAGSZvlMdQtBSQ1ySySFbSUz221WJa1gDY2OLBCO1LYfL/kMQSE5GlIwa2o6fKcgp0D1GW5XGhYKGemjAuTYDl3nHEyrh93CJl+VMxFwogiJP1YPrqKnr6Z6asgWaF/SRhscCZfkOVZXL01FRpFKF09ISWa2/eST3/i2BDtdlFS77w5N/wBoy791j/wxTeJOG8uoKwPDl9MIJrsPgFspvuOXnt/ljQ/ViucZVdOtIKXR0lWSJEW9tA5XJ7ri4Hj7MN8DkGGcE9eUn+IQiSA+COlTYclpJlcxZdStote0C9/Lux5fKaKNtL5fTK1r2MC3+zBtHURiNyxlCuNghsfb9mGcwnRUmnJdo1QkmQ9ogDxxrxV9aWRLjWibUFxLl9EmR1TR0dMrDTYrCoI7a+WFjuckfkxUp0qytHpRmX9LWtxvjmK2ZzX4vA7AV3w2uY1zCbola3w58Xcq/Uof4Bg7oVB1RkoSbnTyO9+XLAPDnxcyr9Sh/gGHos2y6VdUdfTMuoLcSrzNrD/6X6RjLG7K0A6Tk1Q9NBJLOmoRoWLRi97Ak7cxy8+eM1zDOKWszSpmIKGWT0SNVrALa9vK/qxpWYf8BU/+F/sOMtmpolfXqmuxudMrKPoHr/FsHHQBJSPMycWsHlWnhmgy+vpjPKBK+oFUO1lsCDbzwXxJSz9DF1A0tKmo9JKxSM3I2F2Rh4+22K7kNY0VdHKiPpjRmcatyoH172xd42jr6KKV4wEcLIA630nmLg4HMZ3aKKKRkfuFIWk6pU0gFI8CTGMalglIXUR36bXHrH0Yg1C1cySGmoRIwAEYWZRfexOlbeHsxNrmeUrJKXqIC19Lvpstxta/4+rYVs8kR2VZqAIrlVEsrhiN7E9nbYG/OxU7+BUukZaI0qvxDDJledvT0VOXgkAkBZ7AE37N/Ha/K23icBvLWD0aRH5bdKB68Wzi2iV8vSeoCRVRbQzRnbvIO/hYHFRqKKbJKemqJKOaQVGpUa9msANyp2Fzy5bfXf8A4ZzQWCJ534VFzeIfULmN/wB+6E4jLnh2pMiBHIW6g3t2x34WBc+r3qMnniegq4dQU65EGkdocyDhYa5TgXivhS8BpbEb+Vr/AA4AeHMqBFx1KHn/AGBhfk/k3TRze9VH0sRBjfoF1KRyINvIYXDfxdyr9Sh/gGJLGTJIJWjHSgM7nepqhSwzOsEasKjQSupjay6h4C97eI9lZzqKgpNCSzBJJAxjRrkk+I3HK/nh+ugmy/M6ozSzRTTsX6RERhKupiCCR3XIt3X9phI8wiqKp4yxLE3Ustie+1rbYYDRiqieQ5k+R/CfyafLIqs9Zq6fV0ZCDQSSWtts19xguq4okNM9K2lIbmOyRnlf1k/jwwPoJ9BNT9wA3Jx2k6frSxZhk1VIkl16KORQzbeZH1kevA4t7pRieWQBpJr81bMoGWzZU/UAXXTfpJI7NqYbcx9njhunqMuysdQmiqZGg7JqJaVmMmwJJa3aO/Mcz7Rh6tpI6KSlqOvR0tNTERxxuAFVbAFQSQD6I53I3tgPOqWmgpGr8vhlquklu4p6iQggkkkBA3yvAd53wAo6+VYj2ih4TebQtmXEVAY6kKgpun6GUXRlDD0hzHdvy8b8sSFTR19dbr6UbxcmdIn1KPFdR2PqHhflgegymjqszWqQOdFOUm+EYmN2KsFDmzbb3HdtsL4naXLqalk6SFWDWPpSM1r8+Z8sezxquwjjZbTY7WWcaUstHlNZDOtmGggjkw1rYjyOO4svuo5cH4bqahSFMYQBmOxBkXs37rE3HPmRtthYvBzBO1rj3W1XRcQwFzW9XpWfhv4u5V+pQ/wDBbya+xESWJsWUX0fyv5eY2tiEoq9cv4Qy2oqVcQ9Up1PQqzvYqouAPAbk32Fz3YEzDieB+hGXVjUjAG8c1DI19gRsByAuNiN7b7WNFgSVb3pTmY5TS5hFpqekLrcpIG7SX8O7uG1rbYoK/2wwv6S8iPEYlm4iqUrmpcxzSBIlnKTRe9koZ0BIIVgSLG3PwudtrMomU5sdGQdaSoWMSiGoRwsikbgF+TDzNu7zEjAW9pLlwGQWwbU1QV+RwVMVNTmIVGgWYC5sb8zzubcsSdVE9SUWKqnp2UH0AO0DbxH4vihx5omTVziWILOEGpZ4G7Ivt3c7jE5HxIKpaUQUomea4kkLhAhvYBbg7H6re3HjHtQxTiqIoourMUVFPS57XFpZl1KqkrpAJ06WCjc7X+j1l09dltJlTyQziSlp17TXLE7Xt5k3x7Wpo43VKiWGnmVfhI2nGpTzGog73G++AsypYpMojocvMHUXOhpA11gA3vcfRv44ChVJgl1dKYyilekoVSYKJmZpJQpuAzEm1++2wv5YNwyUeWlKSSdt49LSR7bkcx/LEGvDNRGjCDiLN0Y8tUoYD2EeVuf174DRNkpsDEABc90P4nZj6o/71MLAXFtBJl3AuaQy19VWlnjYSVTKWUa4xpFgNtr+04WHOP9Kjf2p3h50Th3KdTqv+xQ8zb5C4kOni/6yf8AsMYPx8KKpznhCnr1WSnfK4kbU7KFJA3uO/uxV8zbLffWPKcjoYW6UiJ5JIbkXt6Jbe433OFiz3Vv5+yF02JxpfT/AE0VweljuOXaGOGphBCmeO55DWN/xcYwqHhLIqOBOu0IjaUFQZ5d2sLkjtW5C/04K9zSmy+i91GSlyyERpFRSh7OzXPZ8SeWIY3skJDb1vrX9oI+UJHYgLXM3oIM1p9IU9MovFOq30nw8xtuPV5HFBzOgzGjzQK8ohEaqSl7hxc9q9uXd3bg41LDM1LTzujzwRStGboXQEr6r8sSskxXZ+MJdjRVLfNafMjEMxRVjBBaeCRkPmTpO48u7BfE+erSZcFySaIymRS7QEHQoIv3Eb8j5X5G2DeI+HY80mhmiWISlrOHXstsbNt3gXHny8MN03Ci0oBgek1WFz1UjUfE9vB2wgKD0uQ22jf3UfwjnZhoW6VGalDXCxkkxb77WF179twb7G+LnFIksayROro4urqbgjxBxBLkGucPVvpuNCdWJUqeeonv5WsRb14kqGjSghSkhqmJJdwJNJZiSWJ2A7ycA/E9JjjiRop/SivdD+J2Y+qP+9THMefdB6VeD8xDgEfB2Ybf81OYwsM8f6Ecnaxj3YQFPDAAAHvPFt7Bit5pm0UuQ5OkSIuYQ6rzxnSyKpIUX8Tz/wBcaHBxhLNQUKVeTZNUmCmjiR56ZnbSFHeWx6/KmP8Ao3w/+5H72CxurHSBzQ4grOeI+JJM5pMtgZ5T1SAI7MQNblQGO3O4AFycXv3GqqhqeLKVomlau6nN05ZFVfkcred/r5XwX+VEf9G+H/3I/ewRRcaz0MploskySnkItripWU28Lhsccz2YtFfqvNYG19lpteM/66Tl3vf1UhbCoL6h+kdh38rX+3aRo+smmj68IRUW+EEJJS/lffGXfnMzn5pl37OT7+F+czOfmmX/ALOT7+IPRepsgtSnHoOXVdB21Lfciw9u/wBdsR2a5hmVIkElFlLVsba+lCyhGS1tFgdze/ht32xnX5y84ae5o8vJUXXsSbXv/Xw5+czOfmmXfs5Pv48IXBczCuy5nntRJDFPwvJHDIwEknX4WMQ1DtWB3tu23gLb8jq7J8uzlY3zKkSaSMFL6iLdoEjY8rqDbyHhjO/zmZz80y79nJ9/HiH3S85WNR1XLySLkmN9ydz8vHfSf40vZBWXi/IcsynhPNZaCmEUkiRIzBieyJlIFr2sLnCxSeJ+P81zDIqqlmpqFUk0XKI99nU97eWFhmFrg3aBxs6X/9k="/>
          <p:cNvSpPr>
            <a:spLocks noChangeAspect="1" noChangeArrowheads="1"/>
          </p:cNvSpPr>
          <p:nvPr/>
        </p:nvSpPr>
        <p:spPr bwMode="auto">
          <a:xfrm>
            <a:off x="155575" y="-419100"/>
            <a:ext cx="828675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9552" y="2924944"/>
            <a:ext cx="82296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http://t0.gstatic.com/images?q=tbn:ANd9GcQdbE1YAFLGqU8OMzWzi63pYZhOlPfFSzq1rEXKqDfTSpDZXMN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365104"/>
            <a:ext cx="2880320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779912" y="3068960"/>
            <a:ext cx="1552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latin typeface="Tempus Sans ITC" pitchFamily="82" charset="0"/>
              </a:rPr>
              <a:t>Egipto</a:t>
            </a:r>
            <a:endParaRPr lang="en-GB" sz="2800" b="1" dirty="0">
              <a:latin typeface="Tempus Sans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29309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empus Sans ITC" pitchFamily="82" charset="0"/>
              </a:rPr>
              <a:t>Chad</a:t>
            </a:r>
            <a:endParaRPr lang="en-GB" sz="2800" b="1" dirty="0">
              <a:latin typeface="Tempus Sans ITC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479715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latin typeface="Tempus Sans ITC" pitchFamily="82" charset="0"/>
              </a:rPr>
              <a:t>Etiopía</a:t>
            </a:r>
            <a:endParaRPr lang="en-GB" sz="2800" b="1" dirty="0">
              <a:latin typeface="Tempus Sans ITC" pitchFamily="8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67944" y="4149080"/>
            <a:ext cx="720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9" idx="0"/>
          </p:cNvCxnSpPr>
          <p:nvPr/>
        </p:nvCxnSpPr>
        <p:spPr>
          <a:xfrm flipH="1">
            <a:off x="4283968" y="3592180"/>
            <a:ext cx="272386" cy="772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796136" y="5157192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07704" y="479715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417118" y="293149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1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u="sng" dirty="0" smtClean="0">
                <a:latin typeface="Tempus Sans ITC" pitchFamily="82" charset="0"/>
              </a:rPr>
              <a:t> La </a:t>
            </a:r>
            <a:r>
              <a:rPr lang="en-GB" sz="3600" b="1" u="sng" dirty="0" err="1" smtClean="0">
                <a:latin typeface="Tempus Sans ITC" pitchFamily="82" charset="0"/>
              </a:rPr>
              <a:t>moneda</a:t>
            </a:r>
            <a:r>
              <a:rPr lang="en-GB" sz="3600" b="1" u="sng" dirty="0" smtClean="0">
                <a:latin typeface="Tempus Sans ITC" pitchFamily="82" charset="0"/>
              </a:rPr>
              <a:t> en </a:t>
            </a:r>
            <a:r>
              <a:rPr lang="en-GB" sz="3600" b="1" u="sng" dirty="0" err="1" smtClean="0">
                <a:latin typeface="Tempus Sans ITC" pitchFamily="82" charset="0"/>
              </a:rPr>
              <a:t>Sudán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800" b="1" dirty="0" smtClean="0">
                <a:latin typeface="Tempus Sans ITC" pitchFamily="82" charset="0"/>
              </a:rPr>
              <a:t>En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 smtClean="0">
                <a:latin typeface="Tempus Sans ITC" pitchFamily="82" charset="0"/>
              </a:rPr>
              <a:t> la </a:t>
            </a:r>
            <a:r>
              <a:rPr lang="en-GB" sz="2800" b="1" dirty="0" err="1" smtClean="0">
                <a:latin typeface="Tempus Sans ITC" pitchFamily="82" charset="0"/>
              </a:rPr>
              <a:t>moneda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oficial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es</a:t>
            </a:r>
            <a:r>
              <a:rPr lang="en-GB" sz="2800" b="1" dirty="0" smtClean="0">
                <a:latin typeface="Tempus Sans ITC" pitchFamily="82" charset="0"/>
              </a:rPr>
              <a:t> la </a:t>
            </a:r>
            <a:r>
              <a:rPr lang="en-GB" sz="2800" b="1" dirty="0" err="1" smtClean="0">
                <a:latin typeface="Tempus Sans ITC" pitchFamily="82" charset="0"/>
              </a:rPr>
              <a:t>libra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sudanesa</a:t>
            </a:r>
            <a:r>
              <a:rPr lang="en-GB" sz="2800" b="1" dirty="0" smtClean="0">
                <a:latin typeface="Tempus Sans ITC" pitchFamily="82" charset="0"/>
              </a:rPr>
              <a:t>.</a:t>
            </a:r>
          </a:p>
        </p:txBody>
      </p:sp>
      <p:pic>
        <p:nvPicPr>
          <p:cNvPr id="46086" name="Picture 6" descr="http://t1.gstatic.com/images?q=tbn:ANd9GcSjErTwvKRdhhV4gsVz3YgAQCRebzLG6l_u1EcHZVqoRMYL-e8W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560840" cy="3096344"/>
          </a:xfrm>
          <a:prstGeom prst="rect">
            <a:avLst/>
          </a:prstGeom>
          <a:noFill/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90995" y="142327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1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3071813" y="285750"/>
            <a:ext cx="60721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err="1">
                <a:latin typeface="Tempus Sans ITC" pitchFamily="82" charset="0"/>
              </a:rPr>
              <a:t>Sudán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tiene</a:t>
            </a:r>
            <a:r>
              <a:rPr lang="en-GB" sz="2800" b="1" dirty="0">
                <a:latin typeface="Tempus Sans ITC" pitchFamily="82" charset="0"/>
              </a:rPr>
              <a:t> 37 </a:t>
            </a:r>
            <a:r>
              <a:rPr lang="en-GB" sz="2800" b="1" dirty="0" err="1">
                <a:latin typeface="Tempus Sans ITC" pitchFamily="82" charset="0"/>
              </a:rPr>
              <a:t>milliones</a:t>
            </a:r>
            <a:r>
              <a:rPr lang="en-GB" sz="2800" b="1" dirty="0">
                <a:latin typeface="Tempus Sans ITC" pitchFamily="82" charset="0"/>
              </a:rPr>
              <a:t> de </a:t>
            </a:r>
            <a:r>
              <a:rPr lang="en-GB" sz="2800" b="1" dirty="0" err="1">
                <a:latin typeface="Tempus Sans ITC" pitchFamily="82" charset="0"/>
              </a:rPr>
              <a:t>habitantes</a:t>
            </a:r>
            <a:r>
              <a:rPr lang="en-GB" sz="2800" b="1" dirty="0">
                <a:latin typeface="Tempus Sans ITC" pitchFamily="82" charset="0"/>
              </a:rPr>
              <a:t>. </a:t>
            </a:r>
            <a:r>
              <a:rPr lang="en-GB" sz="2800" b="1" dirty="0" err="1" smtClean="0">
                <a:latin typeface="Tempus Sans ITC" pitchFamily="82" charset="0"/>
              </a:rPr>
              <a:t>Jartum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está</a:t>
            </a:r>
            <a:r>
              <a:rPr lang="en-GB" sz="2800" b="1" dirty="0">
                <a:latin typeface="Tempus Sans ITC" pitchFamily="82" charset="0"/>
              </a:rPr>
              <a:t> en el </a:t>
            </a:r>
            <a:r>
              <a:rPr lang="en-GB" sz="2800" b="1" dirty="0" err="1">
                <a:latin typeface="Tempus Sans ITC" pitchFamily="82" charset="0"/>
              </a:rPr>
              <a:t>norte</a:t>
            </a:r>
            <a:r>
              <a:rPr lang="en-GB" sz="2800" b="1" dirty="0">
                <a:latin typeface="Tempus Sans ITC" pitchFamily="82" charset="0"/>
              </a:rPr>
              <a:t> de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>
                <a:latin typeface="Tempus Sans ITC" pitchFamily="82" charset="0"/>
              </a:rPr>
              <a:t>. </a:t>
            </a:r>
            <a:endParaRPr lang="en-GB" sz="2800" b="1" dirty="0" smtClean="0">
              <a:latin typeface="Tempus Sans ITC" pitchFamily="82" charset="0"/>
            </a:endParaRPr>
          </a:p>
          <a:p>
            <a:r>
              <a:rPr lang="en-GB" sz="2800" b="1" dirty="0" err="1" smtClean="0">
                <a:latin typeface="Tempus Sans ITC" pitchFamily="82" charset="0"/>
              </a:rPr>
              <a:t>Es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>
                <a:latin typeface="Tempus Sans ITC" pitchFamily="82" charset="0"/>
              </a:rPr>
              <a:t>la capital. </a:t>
            </a:r>
          </a:p>
        </p:txBody>
      </p:sp>
      <p:pic>
        <p:nvPicPr>
          <p:cNvPr id="17411" name="Picture 12" descr="http://t2.gstatic.com/images?q=tbn:ANd9GcQuHjgwSKT6WnF1_vbKg6rPs4bnC-xKznzSNuofLr751N4rezSZ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8608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4" descr="http://t0.gstatic.com/images?q=tbn:ANd9GcQnsHWflq-bjjzj2HUuiCnfmYIHMoHcLtN5M0rgM-q8xdL4fgdn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981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6" descr="http://t0.gstatic.com/images?q=tbn:ANd9GcQcMj4Z041H9Z2MIAQC_aG2yhy2sSHb4CIMGMy00rJ3W57f1370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91683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8" descr="http://t2.gstatic.com/images?q=tbn:ANd9GcQ4GT34tndOxdSKf67Jr5hIIuNNQTNgANAIx2fykSnQf_hlitG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41497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580526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err="1" smtClean="0">
                <a:latin typeface="Tempus Sans ITC" pitchFamily="82" charset="0"/>
              </a:rPr>
              <a:t>Población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90995" y="142327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2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4355976" y="285750"/>
            <a:ext cx="43593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latin typeface="Tempus Sans ITC" pitchFamily="82" charset="0"/>
              </a:rPr>
              <a:t>En Khartoum hay </a:t>
            </a:r>
            <a:r>
              <a:rPr lang="en-GB" sz="2800" b="1" dirty="0" err="1">
                <a:latin typeface="Tempus Sans ITC" pitchFamily="82" charset="0"/>
              </a:rPr>
              <a:t>mucha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división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smtClean="0">
                <a:latin typeface="Tempus Sans ITC" pitchFamily="82" charset="0"/>
              </a:rPr>
              <a:t>entre </a:t>
            </a:r>
            <a:r>
              <a:rPr lang="en-GB" sz="2800" b="1" dirty="0" err="1">
                <a:latin typeface="Tempus Sans ITC" pitchFamily="82" charset="0"/>
              </a:rPr>
              <a:t>ricos</a:t>
            </a:r>
            <a:r>
              <a:rPr lang="en-GB" sz="2800" b="1" dirty="0">
                <a:latin typeface="Tempus Sans ITC" pitchFamily="82" charset="0"/>
              </a:rPr>
              <a:t> y </a:t>
            </a:r>
            <a:r>
              <a:rPr lang="en-GB" sz="2800" b="1" dirty="0" err="1" smtClean="0">
                <a:latin typeface="Tempus Sans ITC" pitchFamily="82" charset="0"/>
              </a:rPr>
              <a:t>pobres</a:t>
            </a:r>
            <a:r>
              <a:rPr lang="en-GB" sz="2800" b="1" dirty="0" smtClean="0">
                <a:latin typeface="Tempus Sans ITC" pitchFamily="82" charset="0"/>
              </a:rPr>
              <a:t>.  </a:t>
            </a:r>
            <a:r>
              <a:rPr lang="en-GB" sz="2800" b="1" dirty="0" err="1" smtClean="0">
                <a:latin typeface="Tempus Sans ITC" pitchFamily="82" charset="0"/>
              </a:rPr>
              <a:t>Muchas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>
                <a:latin typeface="Tempus Sans ITC" pitchFamily="82" charset="0"/>
              </a:rPr>
              <a:t>personas </a:t>
            </a:r>
            <a:r>
              <a:rPr lang="en-GB" sz="2800" b="1" dirty="0" err="1">
                <a:latin typeface="Tempus Sans ITC" pitchFamily="82" charset="0"/>
              </a:rPr>
              <a:t>viven</a:t>
            </a:r>
            <a:r>
              <a:rPr lang="en-GB" sz="2800" b="1" dirty="0">
                <a:latin typeface="Tempus Sans ITC" pitchFamily="82" charset="0"/>
              </a:rPr>
              <a:t> en </a:t>
            </a:r>
            <a:r>
              <a:rPr lang="en-GB" sz="2800" b="1" dirty="0" err="1" smtClean="0">
                <a:latin typeface="Tempus Sans ITC" pitchFamily="82" charset="0"/>
              </a:rPr>
              <a:t>pobreza</a:t>
            </a:r>
            <a:r>
              <a:rPr lang="en-GB" sz="2800" b="1" dirty="0">
                <a:latin typeface="Tempus Sans ITC" pitchFamily="82" charset="0"/>
              </a:rPr>
              <a:t>.</a:t>
            </a:r>
          </a:p>
        </p:txBody>
      </p:sp>
      <p:pic>
        <p:nvPicPr>
          <p:cNvPr id="18435" name="Picture 7" descr="http://t0.gstatic.com/images?q=tbn:ANd9GcSBP41Tt_Pykq2BVCKL1O02yYDfM99b2EIL7P2KSbOzZqAzvJqk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341438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8300" y="479715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err="1" smtClean="0">
                <a:latin typeface="Tempus Sans ITC" pitchFamily="82" charset="0"/>
              </a:rPr>
              <a:t>Economía</a:t>
            </a:r>
            <a:endParaRPr lang="en-GB" sz="3600" b="1" u="sng" dirty="0">
              <a:latin typeface="Tempus Sans ITC" pitchFamily="82" charset="0"/>
            </a:endParaRPr>
          </a:p>
        </p:txBody>
      </p:sp>
      <p:sp>
        <p:nvSpPr>
          <p:cNvPr id="18438" name="AutoShape 6" descr="data:image/jpeg;base64,/9j/4AAQSkZJRgABAQAAAQABAAD/2wCEAAkGBhQSERUUExMWFRUWFx0YGBgYGSAaHxkYGhoaHBobGhocHCYhGhojGhwcHy8gJCcpLCwsGB4xNTAqNSYrLCkBCQoKDgwOGg8PGiwkHyQqLCosLCwsLCwsLCksLCwsKSwsLCwsLCwsLCwsLCwsLCwsLCwsKSwsLCwsLCwsLCwsLP/AABEIAKQBNAMBIgACEQEDEQH/xAAcAAACAgMBAQAAAAAAAAAAAAAFBgQHAAEDAgj/xABEEAACAQIEBAMEBQkGBwEBAAABAhEDIQAEEjEFBkFREyJhMnGBkQcjQqGxFDNSYnOywdHwFTRTcpLhFiRDgsLS8aKT/8QAGQEAAwEBAQAAAAAAAAAAAAAAAgMEAQAF/8QAKxEAAgICAgECBQQDAQAAAAAAAAECEQMhEjFBBCITMlFh8HGBkbFCwdEj/9oADAMBAAIRAxEAPwCvOJ8xZg5ipFSsqh3Ahj9lmMAmfuGCVLmWr4TN4jlqaLpBIhzUFje8gb7Cw2wrZvMFc1VI+zUqHadix64kcezMUaNMGSw8R/lopj/SCf8AuxJkxJyUaKoTqLZP/wCOcyqAGqJmYBY7bXVhEbWO3uwZXn4vTqLWWGILHSzqQTHsnxLOQJ6x92K7pVSpkbjb0PfHamDUIAAHx3nckn+rYOXp4P7ARyyGTO8apOBFXOUn6nxNYuARKlltFpkbdcEuB8fqUmAGbFaYGio7LrH6MyQrjo15uDIthazPB1LEnNUB09pthbop7Yyny+7QtOpl6n+Woqn/APek4CUYSjV6+4S5Rl0WPX4lVoaayGvUpatK7mrQ703BMVlB+y/S6P1BbhuZWqwzFKo1SnUgVqYZiFEgeIgJ1KFaCQLiTIjzYUeB5rOUCBUpujqAiu4Jo11G1Ks48ur9CqDIMAnYiRmENKoeJZFmRA8V6BF6FQ7rUUfZJmGAi/THl5cT6vf18P7P/T+v3KIyrdD1w53qVK9GuxkfVvpY+eiwmjXW9mUeViN7HpiuvyrNZTMZnLs7M3iKVDOYMNsuo3JDCADPbpiwX4stbKLn6FP6yhBZJ+yAwdTa4CuzCNxcdgv/AEo8JXMZfL8Ty90hVqRewPkYz1VpQ/DC/SylycZaT1+jX/TsiWmH85WZeIVFAIFTLNVEkxqai/raNMW+U3xmTzOnIBRrY6lQAsQzNUZWALbwQpE9jNpjG8vQqVn4XVcAl8jmAwEXBpjTAHcMNtpwQ5ZVaHD1qPpEtqLC4U7FgbzpQMZ66cIyXFKu/wDlhxrs5VKpyqohmrXqbAtGlQT7RHYlgDAvO5GFk8cruzTV8pfSoUQQDAAXq7G5iffa2OXA2qcSzNXMvqSl7KIsyy2VFkzBAsSOrGBLYYBwomqVp/nlAU1dB0UQQbUgT5qghZJn57ZL/wA21J2/IcaasH169VGU1i7MD5KFMnsfNVaYPQwTHXEPinGnpsXZmZgISkGhUg+017v+qdvnidxDiVOjqpUA9etMO6xMizee9+5iJNowGzOUIFkp0iCRLBWaCZDeYkqItt7uuBhJ37vz/g74ero45jitRixBqBtcBRUcmHEAt2gEkxA2tcRvK52plzp1VqkqqsJZrXJIvE3MnqYXucZmuIlDZ/akMZOkMBpZBIhYIBuNn69Bb1A4AVpmDH6RECd7Tp/qBixNtU+v3FypEqlmcyK3iJUqaCurS7mBcWAJkjrsPaE7TghT1uzE1qgBnT5zcsbkwRsCVBk3PXfC89UqtjAhgGiwWQQBYC3tQex6DHHheZcNT1mN1mZkiDed91Pu+OKOMntMjlJdDrmKRcNFRzonSA5nSICqSGEs9W99hNxAhJ47k66AgVn1LerV8VhTDEAhFveB0AnsIGGFuKHw5QAeYIAYjWbgN6liV91+uEHmfjVTM1izuzBR5RsFBiQAPW072vOKfT8myeaRCqcZrgkCvVI/zsPunHn+2q/+PV//AKN/PEI4zHoCiZ/bNf8Ax6v+tv54z+2a/wDj1f8AW388Q8ZjjiZ/bNf/AB6v+tv54z+2a/8Aj1f9bfzxDxmOOJn9s1/8er/rb+eM/tmv/j1f9bfzxDx0pUGYwoJ6fH+hjjgpkeZayyGq1SD+u3y32wXfmKqxDB6oI9oCoxlT7jH4nC9keEvUNhCjc9vWN4wwZPl6UAGoOG3UTI6xJEESDeDHbCMnC7NR7zPEK4AfxqhUmSQ723t7UXnb0OINbiNZCfrqoE9aj7zHz6wDGGY8GTz6QSraUAHcqh1TPUtp7yfTAnjHDNBPmkLu1mM6jJ80x07e1JuwGEQyroZwvaO2Q4pVgk16gGoLqWoTBIPR29r3k/dg2uYcJqFZypHtGqzETvLELF7bekSbjeA5QlWLFHA21MSAYNiCsb/ojvExgjWpr7LCmQoDESACx/VEydvaHX34TKezmqQJ4nxBxCitUA76nv332gQALD0E4XszxisCD41WIt9Y9x069sGeK1RILMpdrQW2noNPQz+GF99MFnB1TYx6WkdQffbFOJ6sU0OfJPEKrUHJqP8AnTu7GPKnc4zHjkrzUXIEfWn1+wmMxTZwk8UeMzW/aVB82YY6cZr6/CfvTgDsFZlA/wBIGOHGf7xW/av+8cdqo1UKR/RLqfiQw/E4yXaYcXpohUgLyDtaO/rbbHupkyALi/Sce/AHfHShlJ645sy1VM40suZvh25e5bytamzV6j0wgAsobzOGg7iwKj1vhZo5YAwXGCdPMBFdQ8ho2B6Gf54mzqcl7Sv0+THHUgU71crUPhuyfrIxH3g/ccNfL/0iVQwL00qVwCusjSa1PrTqFYDx01A/AicK9fUxtBHv/hiI0h16Efw2x0sayRqa2LeRRlcOi3uBcUp5Vhm8uP8Aka7BK9MiTl3P2SP0JMg7dOuGjhXBqVJ8xw0/3bNUzVoXn2rOE6DSdLAD0PXFRcH5hakrmxV00Zimbh0P247gn+pxZXLBOa4XRemQ+Z4dUlL3amDIUn9alb3oMeZLE4tv8/F/Q9S5L8/YM8HGhsnl6seJl8pWDxt5IpE+4wDfuMeuKcLL5XLZJf8AqpDdIQBQ5PwY41meJIc+7rC66QQhoEhwssD12AgSDHTBvP58UqutF1EUlG48q6mJ3My0AR6DscSOdyv82E4tUkiPR4PSpBcrloUi9VliUWPtdmcWjfTOwvha5u5ty+X/AOUplmqKNLBDpIGmb1Psk29kE+60Sed+aBwrh4gqczmGZge7td6h7qoIAG06BsDih6XEiW1MxJJkkmSSepOKo+k+IuT6OwyXLZcnIy0qp0vppIdlS0k7BmuzfEnA/n7KUUc/k+0X9/XCry7xoiokNs6/vDHvP5g1W0KzM7GAAJJJ6RhCxSU6rzdnozyQg+V6roD5dyxdTvIYCd4P8vL8R2xz4ZWAgBrCGHzGDeX5GrG71kQzYQzmOuoqNIt2JxDznKFfKqXIWogjzISQLj2lIDAesR649RcWqs8fM32kQOK8YZWYU/YYFY7HzXjbrv6HECjxZiacab2Nuswdv1THwxPo0VbUzOFIvJFu57WnEFeH0zLloB2tv3IUfxw+HFKmiR5G2eafMEASGDT5iG3IMgw03Bj5euImYenULMCVkndbQWnofXtiXX4bSZSac2F5/HA98mV6TO3qB274dFxfQSbZz/JJ2dD8Y/ejHI0TcRtjKayQO5w4cu8E8yklVAYWcAz2sdwTaYj4gjBTmodmxg5LQmHGYM8xZhkzNVVZSocwFIdAOyyIgbRAjbpgac1O6If+2P3YwadqwWcMZjuKqdU/0sR+M40Ah/SHyP8AEY0wk8JyHitF/QDrg5Uzy0WCsoQg7KCCIuJm86gD6X7mYHA6CrUD6jpuCdvw64sDN8k/li082sOgpeYgixU2sblSD26YkySuTXj7DuDUVIC8AzlEnzyoJHtbTY6ZHXTFune2GSln8uzKp0imIuBJYzsQBYbWO/xvA/4eprPmjzBgAZLMB0sYMESY9/rIPD6KRtMkke1No3vPlkDp+OIZTjdoPhZupnF8SURlWdhvG0zN7b9BMSJjA/P5GPYJJiQxMrINpgSxgsdPcXBOCuZyy1KZUgv10raR6383f8LbxOD8MdkKPsW+r8tgxAUpMxpcEqRsp0djhakl7hqjqgJw46qarBk5hF7DY+bRsBfp8I6FVzIDKrgFqhLHTA0qBIBO4gd+uOHL+SRDUpm0uSF2gsDYkXmAeliDEYnPkS6OUCyEG4JIQHyz3MCfdBMzg5STn9hSToSM/X8ViF0jQYJjcbyWN49fdgfWcAASNveNvx6X74Yc5y8RKge8/rHvvLe6w6dzrLcv6bsuox/D8PTFiywS0xbxyCXIy/UP5T+dP7iYzBnlPKRSfylfrD3P2VvjWHqdoHgytOM6RXrd/Ff99sQfygxA2mY9dsSONH/mK37V/wB84hYdQBstj3TN7nHPGwcaY0MvBMurGxHxw0NkLWCG3phF4Wb7wfTDlwgH9MYXIFAfimUUHzIvwMRhfzFUTabdD/PDjzEDFoJ74R80hBM46Ks5dk3J50h1KxY7HqDYgx0Iw+ch59qAqGnW8JXGmpqkhlVjp0lZIIuswN/iKyo1ijBlMEXBw98mUvyrW2tFamaZKOpZXQvL6rxpkLIaZnviT1cPY30i300lddll8P5fyz0TVq+NqUgiPMHCxptBMSsWj3wblfCSpUNV28QsoQTYBQZ2EEyT190XwO5o5i8DJ1KivTpvCoq0yQd4ULCgC3WYgH3YhcH4uHy1CpM6iqsYjzGJn1mRjzfTQt8ntdIozSdDZWySVgBURHEQAyhgB2AIgDC5x76KcjWHlp+A8e1S8o+KXUj4A+uCnDOJalQ91Q/6kDYOZSrIn4/PbHqxl4RDtFA8X5QrcOroKvmpsw8OouxgyQRurenyJwwcncMUUBVMeJVmCbwisQYOwLMDPoBh652oDMUWpso0+0tvMHHssD0IvbaCQd8AOUsspyVEr5tBak3owctf3q4PxxF6qdq4npYJtxqQTy1Am536jv2P9d8bzA0m02+Z7/DBHJ5cUmVygIUltJ2PafXA7i+vxbroLSQNIiPSRI/lhMfkAl85VXOPC/BrlafsVfOEFoEkMoj7OoH3CMLtUsIMG5iTb5en+2Hbnh0atTlajMiEDTH2mYj7O8X+OBNblo+CtfTWFPVp9nY9pgA/PHo4pe1WQTiuboX66PLJTBKixIBM9z7px5yNWoSFVipEgETKgiGuLxEgjsTgqvGKQDCKlwR+aW2oQT+c3wbzHLqZPIUM2Q5fMuWGoRpoCNIgE3edU9tO15c5cVtbDjFSl7ev9EOlRppRFMIsSSSVBYkXEsRa3QYmUGpkU9RINM6lOrYEiQbwVJ79zgVxdtJWNpI+NyNu4P3Yi18yRABiCZPYC5O87RHv6YGKvZ014N5/lZvHYmoiUmOoVHYAQzQBEmW9BIi8gYYOFcgZWoJXMCsQbhGFrbkCYHxwnJTevWuJLbT0HT4RiZS4DmaNTUodY2qJMDtJGw6Ya34sVTHan9GWXqW+spnuGB6xsw9/XphT5u5LOScAVBUUiZjSQJiSJIIm0g7xYSJfOUeZfHAp1WBfTqkwNQFjMbMp3772vj1zVRFam5I1CidQPR6ZEVFB+R94GFxm06YJXXDsmCoMbOsgnSCoViQfeY7H1vi/fo9zIqZUTTQagdcLGvdQTAsIEQLAAAdJpPI0TT8QEncgdJ0wCdoMi+LT+j3mLLqlOnq88upGn9LSQNUbGOh3GGY8iTd9BSg3HQE5gy9PK5mqjS0PKAj7MK4+IkfdiDX5moI4DyLjyqssW6DSPhuJ+OI3P1Px+J1tLbMEEdCgCkWMA6gd8LnE+XtADoxMiG9DA2M9b48+ePH8Rqx6m3HocstxLL16jLSqoHEEBxokgyVDXBadPUbb2wTqcP1sEqqq1zdCbeIbLDR7U7B1NzAPQiqMvlnVg1MlWHUGPjPTDfwJMzTp1g51UWQtqeDDtYMhMlXNge43+zifNhS2pD8U29UMa8JLZjx02elrcWnx1qGkUiBGupJm3tN7h7zGTKAhRqquZd1WzGATpA3B3EdL7XJfl/OmvUOqmoeoiyfKQWUHXNoA1N4umCZt1wvc7czrqNFDKLIIBkEzc1GF6hJElQdM9XO0y5TlSG6i+gXmuJgSBErPsmYvsX9lT7ixx04NxWg7xmKhpIRui6zI2FyPncYVMzmCYk2GwAgD3AWGODP64uhiXkTKb8Fo5DPZeGFBmqIG9p1CmdKk2DbfLGYV+Tz9S/7Q/uJjWLYxVE3JlecZ/vFb9q/7xxDxM4z/AHit+1f944h4rEmYzGY2ovjjiXkJmxAjDJwuo7H2yLdIwEy3D4htU+4E4N5finggHQSO5t92BYu1Z04llhFnqSe5G+FbO0mU3n44aszx7UjMq+vQxhWzGeZyf4xjInLsh4ncG4l4FUNErsyzEqdxPQ9jBxBxmCaUlTGp07RYnOfFlzVVKNGoppImpTqnUzrqjsXAinMC4g4lcsU3y6srFnpSKjqLMACrrVpjqAIJW8gTfzBa84fWhgIFyAJ6EkX9P/uLQy51DyeUoYKSA1GoSdSSbeGXllYyFLXBR3xG8fw48V0Uc+bth3hGYKKFJ3CqhH2h4dKmrKeoNz7wRuDg3zHxCvTpjwaYfcNeItYQFM3/AAwm8v12DrlqqkqH8Siy2KEHzDSxnRrEMl2RgdxcTeW+b62molVCgB+sdhIAIkH1ttGEu0EoqRs083SyRqv4oao6xTB1smqZC69iYiLi9sCuUONnLPV1nXSqsSUUCFgnSVn7QBIN4O3Y4aavGatNtVNqeYosZEq6OgsYDToaLm4BwnPlaniuyqqq7MQoK+WTNwTv0thWRaa+prbrQ9U+KUWHkrpBBMMdLAAFjIYjYAn4b4Aca5xy6top/X1G2RJIE9S20bzpkxO2BmRZ/HCs0ylSYEiPBeZ0mAZ6YG1KI1hrki48xkT2k2tbAYcaQvPmlFJsH0814tddRfUz+ftMwT5WsPQAwBh+5gyFNaKeCqyFUuttQp1GSKgbdgCAJEmC8WJwp8L4JUq1yKQ0aqdQsQJljCgtBk3ecdOEcpZiqhq5papp0qJo0KlBdbtUBK05T2oW48wUhQotY49KMbhS8kiyKUufhAjgXhM9QZjNZhEVqYA1tqKlwHIUE6vLO3v9MWF9Kxo16eUrUqivlvERPLsoDCR3mCLG+A/0eUqAFHM5urRpLRD0TTezuNDKRpIspDTM/ZNuuGjiXLKVOCMMowqstTxlYX1+e1xMkIqie6nC80et+f6KvTyqXWmmv5K05kqpUzFYPpUPUbUFnyNqJBHuPzBwBaiC51MpBNOmWUyCC2/odK7GDbDLxhwa71GSGdmMgaZ1GTEdJOBvFFQ0hA0kOpkAjo0biDf8cZCdw0NyKp9EbP5JqOYJWLNbtGLN5T4yjoF0gtHbFWpxN6mssX2EMYme21+p+GO/LefzHiTTeqCLTGob2mbDCXCVXLtDJtN6WmNPOORq0a3jpT8oDNIE6WAkTtAJkdbHErhnFWrupDBqNSlqAI2MwUPqCItvY9cN9ei35ExraXLUzIje17HbFUZBVphNAkVIYWIKn0+AHcGJG+Dxz5Rqtks4JbJ/EOFt+UvTpLcNKAdRp1G4P6PfBavkmoZSkxGlkq6mIMkBwNPpPknf8cc87wmrVqs6UncCBbyglQBuVuLdDiTUGbOTegcodJbWW0hSIIMzN9ogAADvhySlFp/Q2E+MkyFxCn9fUMGC8Ax0Yyb+8+/E58opTTYjSJ77zgbxOo0kx1ESp8oJ79R622wW4MhaQfMCIn03AHp/LHk5U0rG42mwUvAdZHQbWv8AL1wfzeUYZXQAxWVidhJu0D3AfHBvIcCLxpUm3abfj/8AMS+L5Eoij2QaigyYiJN7RE/gN8ROc5yT8FcVFNBrlfhLU8sXfTq0MQRYTcza0G1o2HXFJcU4cS5A3+HTF8cycSNDIzGksAkbxI794GKsyia/P1DG3w7/ABOLptYWq+m/1Z2FPIpN+WV5mE7+7ERmwc45ThtM2Ux9wB/dwGq1Bj0ccuSTIcseLGrkv8y/7U/uJjMa5J/Mv+1P7iY1ipCLEbjP94rftX/eOIeJnGf7xW/av+8cQ8NBN6TvjaqemNazjMccGsvxJwgEbdZ/hjznKivTksA3aCfvxHyGeqL7MAe4HEytn6hWGqKAf1RP4YEWRKeb+rKzc9hHzwOjGNuYxgGCDSo2qzieOCOV1KDHrbHLKU73Eg7YaaBZ10KNIi+EZMjj0MhG2LHDsu3iCKesz7ETq9IHfa3fFpcGyyqDUkN7D6p87UHpq6a7AMyrrXVuSPUgiuU+EAV2a/1aeJPdkdGHw8sYcclwfwmNMQVSroWelKoxdQD00kfevbCZ5OSGKPE1meGqrAg3JMHeGg6GE9YGgkESumZ0g4E53mBcrm1ZhFKqouLwYEg+6Q3ucHrhgpODRa8CmSpAsQEhkI7HRpI95wB+kLh4cZcMSUSq5I2kMqFQD2LA/fhPFN7DTa6Jec4mr6QtZ2oltDJEaCVdxvafI1o6dMdxy7SGzkgiZBF562W/xwL4nw6uuVXMuD58wjGRcAsV1GdtRqMPu6jBnhVcCmFLERIFj0YjYwD8O2Jc6pJlmPa0c+GZCiuYQFjJDAKRE+RrzMi04VkrUwiE1IOmDtM7WnfDfkav/N0ouCSCSAPst2Y2xXGeZiS1wSIHWJuSO1zPvPfG4ZJon9Rh5aYaXiL0kY5cNrYAAuSIhlIMBRPs9fXDPlfpKzVGn4lan4kUTqXVAFQ1DdVAvSCFBclgR3JY13luJ1vN9YxJggk7d/hFowRqValSnoLMZ/W37iD37dcWrM4aRBH0s1ddDPz7zt4n5NSzFChVy9VAzEgioj6iDpbUCsCLj1nFj8HoU6PDAtK9NcudJJmV0FhJG+++Pn/mENUbSQfzSRv3kgQD3EkkRj6A4mPDyFdQPYoMIH6IUj7lGGZp3OK/X+h2OFJv9CiuKca8J4J1WMEyCNM7g2b4Yh57iSsnhMsErMzOhgT87jp0nE/iulZ1aX6pae2lj6j743i2AVdAX9Db7zbE2HjSoq9RLewrytx5kqs6UVasoI8M+yQVKmx7HoL3jHFOKPQrElAhZtXhpss9NOowPQmcDqFQqwJAOpYYROoeo6kMAfW/WJaOWeXzWUu1EBSDoaoDTSe4tqPvCkYOUO6WmZ8XVt7Def5rd8m4iatRfDpqgJOpxEwL+VZPwwM4dwrw1phmAeAYgu5awCBFsABbudRGwwYqcHpZIUjWSpVpVHCs1OrNOnMe0EVD/r3jDZmPByaslHR5iWXdQoaT5qk+ZR0AvsLbh2LDxRFly8nor3McSq5atqJrVsw/kVH3vBMLdV02uS0ahbsYVWF82/1lQQKNJfFYKe+ryqO7Qo6XwK4rzklN38B/GzJGg1WHlp32UezA/RAjqSTjpypmkeo9SsTWLVhTpGpedyX07AxF9wDGCb4g1ZMrcSpGcvUvp8qq6oPDP6IqUZFM39kgi98ZkMqabQp1L0II7+hjbqNwQRvh6zvA0zFF10hqmkrOxqU7+Rj19CfZYAjCPw7PNRqilUWKbojAkQVYKKZn01JB7fDCc+PnEZjlxZZXA+OU6aQwI9YwE5n5jp1HUqw8pm/X0PocE+DcYSkja4uP6G2FzPV8uzSdMXtAOPOly+GoX+xbBxUnIkcQ5pTM0kp1h7LBjpPtRIifUG+0Y45PK5MUGLMQxnSBePeSJPvwIz6ZQnyoR7pE/CcQmagB5abT31nCuLbtv+QviRWloX+ZsmSzaCCNW0jtHp1wqVso3UYfszTRtkA/7mP8YwLq5A9l+R/gcV4sjgqFZJQm7ZnJdMii/wC0P7iY1g3yzkyKb+Vfzh2n9FfXGY9GOS0S0iquM/3it+1f944iDEzjP94rftX/AHjjzk6IJE4osW2c6VAHe2JnDOGh3g37Adccs6wmBhh5PpQNZGxwnLNxhYeOHKVBBeTTTXVrhuixhZ4lliysxTS6GD2OLFpcr1s0GqtVChdh0+N74H5jgAalDOGY/o2AxFHK4vlJlcsaapFZpTJMC5wWynLNV4IFsdm4A9OrpINrz/vh1yqaUUAGcU5fUUvaJx4rdMUqPAmpm43t8Pd1ww8PyZVZI/r3YIVEE36Y5Z7iqosBSxMCwtfqfTEcssp6KY44w2HOXcpopVH310mgdoiPnJ+WGQkmuRNmCkfIMD84Hxwr8Dr6TTVwQGLrN4K6S4I6HYfPDNTmaekSRSWB1mm6kgHrZG+7vg4ipkPMpNXSoVTWA1EdfMFYjqYV2HppGOmZYvRo1bFkqAsCuoBpZXGnqJ8Qg7+x6Y3zPTAZKlMDXTMqDsQwNvjAwJ47xMjwssg9ugGqAGCQYUKTEwSGJ77Y5urBS6J+b47+UeIKbUkpgsCXafE2ibQSD1F7DzHoS5b5eauilay6AIJCMb6p31Afeb4U+ECtRqApRGoAKzPIQf5Ykki1htIk4b6edq0maqz0ywQsFpiLC9yW3+GFpxlL39DNxXsNZvlavSzNJtCVE1e2gIj/ADLNj88INJVpu2unMSNJBIBvOzD+OCnMv0jLmtNGu/gqL6qLSGNvaDKdIEWE9TfEjhGdWrpY5hXSIK+GNVu5DwBHdcDkxxi7h0NjOT1PsG5HhtFh7FL2ywGq8ERokjYEyMe+IcJohZOun0m1RZ+F8Q6+WZSRpgTbt8McalFoi4wpT+ox4/oTUyYrVcsEq6WVgrRqGvUQCdpBIkETBEYbOe/pCp5VatGmQ9V10nqEF9Xva+3T7sJdPL1EWaZPin2AtyCBc/C1+kjAH/gmuKhbMSIZC1wQBUaF1MpMGffE3Iw6L5y5SfWhMocVS7YLfOFyWYyTjmFJNgSbkx23PwETh+439HlFaDtTc062XQNUpglhVFjrUsZXy6jtFiIBBwM4Dk1GXeRZlMxaRBBvBj7/AHYqi1WiOSlfuFvMZckLpMEMfv74hJWzCWUuomYBt2sOmDlSiASLRIIvNul+tuuOVfL+bULzuP446OSjHFg187WifEaWsSO3rhp4PmaaU1pBWavUBp1KhljTUkwqKZgutvKOpwvVstExMk7dsO/BB+UZZQFH5RRFreZlUgj3jSI949cMU76Fyg0KvNmU8LOVZQpqIq6WEEakDEEdPNq92OfLvE/BenUYEhbx2J3jpMYavpIpLmorUhNQUlLATtADqJ302MX3bCDwXM7ofeMdKmm0aky+uWuZlq6fqMxTESGNPUIP+WTB92JHNXBqFSmKnllzKNcQ53EiLNEwes4rbkavozAgNPdSRHvix+OLmqZEZnLvTY+2LGNmF1bboQMFjfNNHSTiyuuMZPw2Qd6anvBFjf4YHlcG+LBzQpF7VEZ6bD3H+anAgPjzM8eM3QyMtHFltiM+JbVBiNVO/fCUzmyO1THNn/oY6vtt92OLr/UYMW7DfLjTTb/P/wCK4zGuXR9W/Xzn91cZi/H8qMtlZce4SVr1SdjUc/8A6OBpqQcWLx3Jgs4IuXb944SOL8HKMCdpw6GW9MbKFbR34RwrxTqtGCXB8wMtVNGqIVj5W6Y9cJQoVHQ4Yszw6nWQqwB7YRlmr30x+KNLXYx0+Gv+TeKrA0wJI9MD6NZY2AHoMD8gtdaYp1qupFgKo2gbT3x6Z74hktlMb8navlFZwSNsd0y+PFEzjdbOacZt6N8gzjOVeCUMEbdb/HAHJZioXJqNML0A3Dw0ge+PUQeuGlM6GaCRa9/4zhZThdQEGadMhm1K7xKtvCgFtUi0joPdirDpNMVPux3oUzWGWjZvFS/d6LQ3w0k/E4PcN4ihTxHinoOtgTZSQUrL6ENqt10euFTJVzSCiQdLpVU9Jp6gYPYggaptfeRiHxDNM5YsAqs2vSFiSSTPfSSSQOpJ2uccprwYsTkG+Z+OUXCLSK1GPS6rNNgQSxFhpBEjaw64r+lzDVqcTFWsukyKbJeFAAUb+4H4k4JUuIVPyhfNYTY3+rA8wj9JnIFttI6C2+KpSNQ5iNICgMoEwRYBYibQBYbX74Ztaa7QPBL9hp4lmqGVWq9aqAlTSVpwJ1LvBUlmm07CwnYYQOa+dErQuVpmmgBBZiSzAxYCSFE3te++APGuI1K9Us4I6Kpnyr0F/n6zjzwzICoxVrEqdN/tDvh8MMYLlPbAi5ZZ/Dh5PHDs5ocElgJBtBMgzN+uLfHHxUphKNWrUq1BpVWp39WgARAkyRFvhhD5X5AzNcrUFFzSLhQ5gLJJljJkosXIB7bnF4cH4FTy6BVH1h9pm9poMkRaE/V2sN98blgskkLjPgt9irxflzPuCtKpSp0x5QLhoA2Zypgx+jGK+4vwXMZKqFqsVd1Dgq8yCSJPxGxxZvP3MOaypAy9EspBZ3KM4B2ABDQuxJta2K84vxmpm6a1cwwZ1JQBEA0ruZi5k9+x74VwjHSCTbVsmcK4u65fNVmbUadEASOpqLH3/hg1wjWQ2ZpOGQj6wVGBp1EN2Dam8jAFu4MkGDgNy3lGr5bM0aRmpValpWNwpaQSRAExucTOD/R0K9SrRzQelVEvNMwDcAzTCFSb7qB27Y74KpMz4z2ic/MRgMp8QilVRCFJmnUUmmpdvzmm695nqTMTgHLdaqg1kpT6DafeqkM3/cyj9U7YZaXLqUMsnDlzZNXxkqqSh8hKswET5ejETuZ9MH89wmhUIDl6NYqNT0SUlovJAhhMwWXbDJQioLi0mhSlLk7Wiqebsr+TVFgAoVEWAFrbKAB1sAMAxxQN2GLO49ybKlFzC1r+y6CQe5dSAIH6s4WV+iNmaTWCD9UT+JxKlGOpvZUpOStC2ubEjDVytxAUyxEakEgRcgbiRf3YL8B+iTLFmStWrFwNaMpVQV2MqUMFSR1ghhtfBh/osoq7NRzVVXUwQ6qwIIkzGkwR8vXDI47XKL0DPIumBuYc9TNLxkKKR5u2rcEqP0twV7jFaUKlOrmiaammrSQN4MTaBtbb34uCj9HL5fVFdKq1FJPi0zoRmYKSuhpBIIvsQCDG+AnCvoNqUnDtm6duio1/iWHTD446TJJSsR+G8VNOqC32TBHqN/vxfPKPE0qU1ZY26f7AYTqP0J0NRZ81VJJnyqq7+8Nhh4VyOcr/AHeuWA3Wp1HvUxPwwUcbjK0c5Nqma+kDLhAHH/UcH4qpB+dj8ThK1+v4f0cWBzNNXKVFddL04det13jb7JOK3YTuBHr8uuIfVr32bHo25n+v5Y4gt3H/AN/2749Onb+vj/XXHlGkxP3WxKEzAjAb2xzft/tjsbXBMfw2mPTHFpvJj+v6OOQLDXL35tv8/wD4rjMeOXF+re//AFD0/VXGY9DGvajAzxPgy1S3RpN/jhH5r4IwU2mO2LKbc+8/jiNWoBrESDjmqdopUtUVbw9iaM9Rgpw/PSonfBri/LiUwWp2ncdMJGbrNRaGBE3vhbjy0MUqGY5rEZ618B8vxHVjqa0mBvhXw9jOYVGeIxwOZLHae/8ACPSeuOaU/WT0GJq6aYJYTIBWN3JH5v0B+6JOwB11HS7CinJ2+iOrkE6WAa3mAspN4BPSIGrpO8XxH8E6usLczcgnbvJPT5n16t5SAXUMd5M6iblrTIvt/wDMTcrQappWnTdxssKZn49PQ2AtO+GpV0Ha/Pz8/gjZMSxBnQACAPkQDuZIBM92PXHLNZyJkgqDPpq6x2AiBEbe/DTwzkys8yBSZV2c394VQZBveR8Ou6/0XVGrQubpkEy0qxYegAqaT2AkYNYW3dCZephFaYn5CjqmobFrKDNl6Gb3ud/4YdOUOWnFVKtRlVd1VmAZ47LMlelx1wxcP5Ay9IgvqrNvL2UEdqawvznBzMZZSIdVYbwQI+/bB/D3sVLNaqJmc4RSq+WrSpuD0dA34g4H1spkaSNSjL0Q6lG0qqkA2ny3tM/DC1zxx4ZWkngNU0VH0PBJSIJABYGCTHsmN7YUuZONvRoLVVVaZTSwa2oE67QLECxxssm1FLsDHjr3N1RafLnH8vTytClKGsIokE2BViuu9gpA1WvcDAnOc9r4xpyKjBoBpj6tl+00sdSwJvdbb3xWHJWaqZgMjSwAuTtJN/icM2fy709AQIlMkeJpUL5VIJLNudiIm8xGA+M0+DDyQUm5/XZZf5Kb6WBMRcet72P3/DATjXA6WYZVemLSb/wIuD8euCtDmTK5pz4VVZOy2VgY/RNyfdiLxBtFRVLEHSTIA2nrOGTSJ4grl7hoSoaiU28jQL6h5besyMAucOPZjL19SMUaoWDHSNgREalMCZ+fpiy+XKKhYSYNyTuThf5+rGnQrsKFOsFKllqTAXU8tAuYsenebYx43w0zVP3bQm8N53qIDXZab1NIUsVuSN50+lwQPTEOrzxWzDtUamUkjVp8tMBbDcyZAG04XaeZ8aoFo5VUa/su2i/2nWoX2noRhj4DyiPDZagSoftVH1Qo3hV1R8Ym+4xDlyxxKpu/sXYoct0TuSOaqmYzFVWKjyBqNOIGpGDwP1mA3nv2xaSmkWK+GPMNSk7X8wj4fiBimMzzWuUcrlVkqQC0qElSGEKsgm289TizOG8ZGYpIaRhaimok9NLAvTnppMW9esThuOdw5ca/joz1uKmpx6Da5KmrhgFVllQTJsYLLvABhfljxTAZi4Bv6e12U3kMNpsDM45pmSw1iAFkOvqo81/QbfDEIVBoYQzk7g2FWBA0ydIlQCIIvh/NVoj4t9kmu7inNMyAD5Tphxe2qfIwvvb+Hjh/FRVVXVpRtt7EdD/992PQJZDIW5Fzab/bufMO9zIxzzOWIHiUygfUA+6hxtDgT5+zATIjYxguUu0C4okjMjvjrTzI74FZRaLamcXm+qVZWP2WWw9xjBNOG0yPZX4qB+A/jhuOTl0Laohc0V0/JarSJ06feZEW7i/wnFYLWv5p+X9Te0Ys/Pcq0agjwvWVaB8gcAMz9HyT9XUPuIn7wB1wj1GGeR2ZdCeO1o6d/wCv54wrA7iYtG+C+c5OzSGAEdfRoPyMD78BM0KlNytRCDPUQb7dYj8cQSxuPaC5Hp64m8i3UfiMRqtWbkn4f16jHnx5uCbffHQ9/wAcQq9Y3vt/X4YyMQWxo5dM03t9v/xXGYh8q5gmk+35w9/0VxmPQgmoo1Dyx8x95/HHsAHALNcyUkZgXFmPX1OPFLm6idnHzxtj6CebyWojtgXzPy3TzNIgrDAeUjcYJ5bjKPswxNgNga3Zx87086aRKmZUx8jglwjir1KulUJJ2Awa5r5Jc8QCoPLWIPuPXDlytyvSyaGwNQE6mO9rQPTB5JQUbrZkU2yRl8gCgp6BYCbXJm3346NwZE87IpIFhE/jI3/jiUtVhcLv1m4HpjRzmoXEGfux5d27RWr6BlCrWT2GCf5UQR8Qs49nP11BivUANyA0X+GO1asO4GIWaylV1LU6dRwBPlUn79sOjLI3SZzUF2iJX5iqKTNapJt7ZE+mCnC+KV1urh+wcavv3HzxVmf4r4j3kAWjr7/f6YZKPMH/ACNRg8MEIBFjJsD6HFDjNU0xMXCV6GHmD6YqmWfw/DpVKg9oeYBfedRv6DAen9Nr1G+uytMz2ZiAP2ZkN8cA+RuV6FZK+YzZZkpLK0lcI1Z9wuoyQD6CT+IvNZtXrlaVFKF4CLqbTHdj5mPcnFlKt7Yl39Cz8zzrR4jlcxSCFHWmais2xamQy7jqRHxGB/Bs2uZoXAIbcG/wvhN1NSUOHJk6SPRh6dJER7sFeQ62lWQnZrYjyq439CjG6dDjw7KrTWFAX3DEfjeSevSdKas7galC3Mj/AGnE1m64M8mU/PUqnYDSPjc/gPnifEuU0Nyaiyk6yurFWBVhaGBBB+O2LA5HzT1Kcu7ORIGokwBFhPTf5YszifBsvmhFamj9tQv/ANri4+BwvHkBsvfKNqWb0qp2v9lx8dx13xbkhJrREpJDJy/Win7l/niuufuNVjXqUqVTQrEq4tJl2AmRtf78NfE+Z62Sy0/ksOTpXz6gCRuQomN8Vi9WpWZmdo1nVFpLXv1PU9e3a3Tl7VFdmxVO2GuGZKnRNVUHsuU94QAX9SZPxwz5+jlqlKknhI6hQWZhdmIk/AExGFD8pYMairr1AeKg9rUAB4iD7UrEjfrifkeJqy+Rww7dv4jHiY5/ByueRXfn6Hqzg8kFwZLfkfJVAdNMUyRB0Ej5rsb3wM5U4k2VqtkqzBSKk0XOwf3z7NRYt3JHWxD8qYbYFcZ4cuYbxHQnSIIUkagDN7bxIxY/W4fDMxY504TWn/fgsGlXWmVZVYBjpYdEjVM9jMkdxG+CVWgxUhWABjSQBC9p3kfw6YVeVOYKdak1NJqNSlCr+29ERpYzu0kCf1fXB2nxAAqNJNKosSoJ0t1tHlH3g/HFEajrwzzZwljlTRtnpw0iQWAqKBsSd9PSDB1Yk+O5WCqm4AMyGHZrWMe8bY8559CElGLJEHfUJuQetumIVagzLDP5SQVYDSVg29COlgMG3WjUr2EeIZfxKUoyhxZXImL+yw+0Okd4OB/D+MOFCsgSont028p07BkmxU+/Etc6jo4JuJ1QPaje3X43xHquuYomQNESjrJZDFje4I+OCk/KexfH6hI5mBJET/V+3vx6StqEEz6HfCvksy3i06NWoq1ikoFaVcbHy9JsY+WDmZyZsdQEDoY27+mHY8jemgGicrDoI/y9fjiufpP8uaQJ9qkpEncgtb+u+HWkkeY3PWLH09+EL6Us1OYokgqTS3BkESdu/wD9xmX3QYMlQqvmDuVjqek3223n7sc3qg7jf/f78cPyxTO8wJH9WIxGetMRe3TcHf37DEagKsbeWfzb2P5w9f1UxmIfKOZ+qf8AaH9xMaxZGGkMT0V9xqsTmK1z+dfr+scRaeZZdicd+M/3it+1f944h4poMZ+B8dYGNUH34svlnmDX5WN8UnlXhhh44JnCrqfXE+SNMOL8Fv06YJ1QJGxwE4qn1pUSNXmNuxE4KcOryoPcY7ZvLBhI3xPli5QddhwdPZAy+TLQFBviblOAUiuqqKlpEHy9SZAFz8cesprAEEKv2u8++cTFqE+bYDqSIwHpsMYL3K2blbfT0e04PRTzCkgi+0melzJxN8UMArbmSPT345UW/SYGbj3fxxp0gyLs1h6D/bFslwfKK0JTv2sp76XORhRY5qkLOfrVAMKx+2DexO/r78InC648OshvqSw/WBx9Q10WoppsJBWDPUHoe/uxQv0i8pfkOZFSijLSYyvZWG492C01o5e1gfLcKd6aVqA1GArKPaRlgEgeov8AHHehwjMVKhIoVSTaSpHz/wB8ROEcbWlqHmXUZBX7M+1+Av6YO5PmV9XlrOb2Mg9NisQb9fTCJyadNBx30T+H8paXQZtoLeYUVMs0SfMwsi/M4J878PTKcSomkNK16AZlGwdbHSOg06cGOS+Wq1XNflFVD4YUlmY+ZydlUfD0AGI/0xOjZrIssTFQfCUsfvxyi+Lb6OUlyq9m0eUn0w58sZT/AJVOhaWn3k/wAwk5e6YeeX/7tSO5AiNov9/vwj0qTk7HepbjFNBArp9fXG6VZuu3Y3+/HnPMFAYtEffPQDqcbpUyRJEE9OsdJ9cVbRPaZ1zWWSvTZHEqbR/FT3G+K25l5Or0m+rBrL0j2gB3Xv7sWKBEiN/x9e2NjMQO4/rbHSipLYSbi7RS1HMPRYnT/mVgRMem4PriYmYylYyfq6nWbH/WCJ+JxbtVadSAwVrTpYAn4TioueOBHL1mbRFN2JSBaN49/piDNhrZ6Pps6b4vRMQ0U/6hPurEfz/HCnxXi7AlRWeoDYjVIA+O+OFSkPjiJmoAtvhGLBGLvsseVryEOXOLHLZmnUBIAIDx1Qkah8r/AAxc/DPzxRWbTVXWhABUN/1AD3I0tB6tN8UEuwnfZv4H5fhi5eR+J+JlaTgn6p1X/N0v3sR62xZ9mL9clkxxyrvpjdw/LkL4U6gAYkbMN7n5xiLX4a9RXXxPaER2Pp/vgjmOKaamnqWUn1G0/hiBwjia1/FYRrpuUJGxA2OGpQa43Z4sbWyHw8KzmmxLMo8zERDD8PfMHEnLMQ+oGU2YD0tcd/XHjhFfxXqKy6XViAe6zB94/njuOG/k+YYmoIqEEJfqI6+oxsYPi6Nk1eyDmMmlaoyEKKtPzUngEqDcEHcD09MEhXMo2keZdL+8WOOTUdNWVQSd2HUdj7sc6WdnWB0cj+eOlpoCSsFcQzHhhVSmXSY8t9Ine+EL6V6xFTLSTHhGI6Qf9/vw+ZjOnSSihoPsiB798JH0sr4v5LACtpbfa1yPlhjqUjnqFCKlbVEkSRDMw6Hr1xxNhqET1g+v9fPHKpSKybiBEdvj33xzkiRIki3r3n1xnEQOPJpJovv+cP7iYzHPkdpoP+1P7iYzDhq6PfEuRqDVqhL1ZLsd16sf1MR/+AqH6dX5r/6YzGYYaeqfIVCfbq/Nf/TB7J8oUlK+epb1X/0xmMwvIaux+yHDwqAS33fyxPXLDuf6+GMxmE0Ez1WygII/r8MdfBAWItjMZhkewJ/KaooC0nf8PdiUVxmMxv8AizPKPFJNz1Jwt/SFwVMzlCKhYQVIKwCD8QcbxmMgtMN9lVnkOh+nV+a/+mOtLkikJIq1hHZl/wDTGYzBg0i5+XsoEytJQWhUAkm5/wA3fCvz7wNK2aoMzONKNAUiLm5gg3tjeMxkvlAh8x6y/BUCxqb7v5YaeB0dNFVBJAmJ9+NYzE/p0lJlXqH7EeUoan1kkkEhf1R+r29+JN53OMxmDfYrGvaj2p9ccqtEQTjeMxrWgvJz8IST/Vtsda+VWqpp1VDoRcNfGsZjopdGNlccw8kUKdYhGqKCJiQfxUnAOpybSJJ11fmv/pjeMwmMV9CxyfFbO/D+SaJcKz1CGEGSvzsu4w+cB4FTo00pIW0TMGDJBmZjecaxmMklYEpNx7CWdy01T5m+6wtYWxw5XyQpCtpZjqebxa3SAMZjMBjiuT/UV/gEcvRhw4Jllki0T3iLHHrPUpOuSG06Z9PjjMZiySVifJmXSKftE+p3xBy1Hyk6jMlptufhjMZhU14+4RupwpD5rhu4MH7sLHP3CBVWgGdxGoSNPUjup7Y1jMOj3+wpipV5Gokjz1fmvc/qYiNyJR/xKvzXv/kxmMwKAGHlrlanSpsqs5Gsm5X9FR+j6YzGYzBWM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0" name="AutoShape 8" descr="data:image/jpeg;base64,/9j/4AAQSkZJRgABAQAAAQABAAD/2wCEAAkGBhQSERUUExMWFRUWFx0YGBgYGSAaHxkYGhoaHBobGhocHCYhGhojGhwcHy8gJCcpLCwsGB4xNTAqNSYrLCkBCQoKDgwOGg8PGiwkHyQqLCosLCwsLCwsLCksLCwsKSwsLCwsLCwsLCwsLCwsLCwsLCwsKSwsLCwsLCwsLCwsLP/AABEIAKQBNAMBIgACEQEDEQH/xAAcAAACAgMBAQAAAAAAAAAAAAAFBgQHAAEDAgj/xABEEAACAQIEBAMEBQkGBwEBAAABAhEDIQAEEjEFBkFREyJhMnGBkQcjQqGxFDNSYnOywdHwFTRTcpLhFiRDgsLS8aKT/8QAGQEAAwEBAQAAAAAAAAAAAAAAAgMEAQAF/8QAKxEAAgICAgECBQQDAQAAAAAAAAECEQMhEjFBBCITMlFh8HGBkbFCwdEj/9oADAMBAAIRAxEAPwCvOJ8xZg5ipFSsqh3Ahj9lmMAmfuGCVLmWr4TN4jlqaLpBIhzUFje8gb7Cw2wrZvMFc1VI+zUqHadix64kcezMUaNMGSw8R/lopj/SCf8AuxJkxJyUaKoTqLZP/wCOcyqAGqJmYBY7bXVhEbWO3uwZXn4vTqLWWGILHSzqQTHsnxLOQJ6x92K7pVSpkbjb0PfHamDUIAAHx3nckn+rYOXp4P7ARyyGTO8apOBFXOUn6nxNYuARKlltFpkbdcEuB8fqUmAGbFaYGio7LrH6MyQrjo15uDIthazPB1LEnNUB09pthbop7Yyny+7QtOpl6n+Woqn/APek4CUYSjV6+4S5Rl0WPX4lVoaayGvUpatK7mrQ703BMVlB+y/S6P1BbhuZWqwzFKo1SnUgVqYZiFEgeIgJ1KFaCQLiTIjzYUeB5rOUCBUpujqAiu4Jo11G1Ks48ur9CqDIMAnYiRmENKoeJZFmRA8V6BF6FQ7rUUfZJmGAi/THl5cT6vf18P7P/T+v3KIyrdD1w53qVK9GuxkfVvpY+eiwmjXW9mUeViN7HpiuvyrNZTMZnLs7M3iKVDOYMNsuo3JDCADPbpiwX4stbKLn6FP6yhBZJ+yAwdTa4CuzCNxcdgv/AEo8JXMZfL8Ty90hVqRewPkYz1VpQ/DC/SylycZaT1+jX/TsiWmH85WZeIVFAIFTLNVEkxqai/raNMW+U3xmTzOnIBRrY6lQAsQzNUZWALbwQpE9jNpjG8vQqVn4XVcAl8jmAwEXBpjTAHcMNtpwQ5ZVaHD1qPpEtqLC4U7FgbzpQMZ66cIyXFKu/wDlhxrs5VKpyqohmrXqbAtGlQT7RHYlgDAvO5GFk8cruzTV8pfSoUQQDAAXq7G5iffa2OXA2qcSzNXMvqSl7KIsyy2VFkzBAsSOrGBLYYBwomqVp/nlAU1dB0UQQbUgT5qghZJn57ZL/wA21J2/IcaasH169VGU1i7MD5KFMnsfNVaYPQwTHXEPinGnpsXZmZgISkGhUg+017v+qdvnidxDiVOjqpUA9etMO6xMizee9+5iJNowGzOUIFkp0iCRLBWaCZDeYkqItt7uuBhJ37vz/g74ero45jitRixBqBtcBRUcmHEAt2gEkxA2tcRvK52plzp1VqkqqsJZrXJIvE3MnqYXucZmuIlDZ/akMZOkMBpZBIhYIBuNn69Bb1A4AVpmDH6RECd7Tp/qBixNtU+v3FypEqlmcyK3iJUqaCurS7mBcWAJkjrsPaE7TghT1uzE1qgBnT5zcsbkwRsCVBk3PXfC89UqtjAhgGiwWQQBYC3tQex6DHHheZcNT1mN1mZkiDed91Pu+OKOMntMjlJdDrmKRcNFRzonSA5nSICqSGEs9W99hNxAhJ47k66AgVn1LerV8VhTDEAhFveB0AnsIGGFuKHw5QAeYIAYjWbgN6liV91+uEHmfjVTM1izuzBR5RsFBiQAPW072vOKfT8myeaRCqcZrgkCvVI/zsPunHn+2q/+PV//AKN/PEI4zHoCiZ/bNf8Ax6v+tv54z+2a/wDj1f8AW388Q8ZjjiZ/bNf/AB6v+tv54z+2a/8Aj1f9bfzxDxmOOJn9s1/8er/rb+eM/tmv/j1f9bfzxDx0pUGYwoJ6fH+hjjgpkeZayyGq1SD+u3y32wXfmKqxDB6oI9oCoxlT7jH4nC9keEvUNhCjc9vWN4wwZPl6UAGoOG3UTI6xJEESDeDHbCMnC7NR7zPEK4AfxqhUmSQ723t7UXnb0OINbiNZCfrqoE9aj7zHz6wDGGY8GTz6QSraUAHcqh1TPUtp7yfTAnjHDNBPmkLu1mM6jJ80x07e1JuwGEQyroZwvaO2Q4pVgk16gGoLqWoTBIPR29r3k/dg2uYcJqFZypHtGqzETvLELF7bekSbjeA5QlWLFHA21MSAYNiCsb/ojvExgjWpr7LCmQoDESACx/VEydvaHX34TKezmqQJ4nxBxCitUA76nv332gQALD0E4XszxisCD41WIt9Y9x069sGeK1RILMpdrQW2noNPQz+GF99MFnB1TYx6WkdQffbFOJ6sU0OfJPEKrUHJqP8AnTu7GPKnc4zHjkrzUXIEfWn1+wmMxTZwk8UeMzW/aVB82YY6cZr6/CfvTgDsFZlA/wBIGOHGf7xW/av+8cdqo1UKR/RLqfiQw/E4yXaYcXpohUgLyDtaO/rbbHupkyALi/Sce/AHfHShlJ645sy1VM40suZvh25e5bytamzV6j0wgAsobzOGg7iwKj1vhZo5YAwXGCdPMBFdQ8ho2B6Gf54mzqcl7Sv0+THHUgU71crUPhuyfrIxH3g/ccNfL/0iVQwL00qVwCusjSa1PrTqFYDx01A/AicK9fUxtBHv/hiI0h16Efw2x0sayRqa2LeRRlcOi3uBcUp5Vhm8uP8Aka7BK9MiTl3P2SP0JMg7dOuGjhXBqVJ8xw0/3bNUzVoXn2rOE6DSdLAD0PXFRcH5hakrmxV00Zimbh0P247gn+pxZXLBOa4XRemQ+Z4dUlL3amDIUn9alb3oMeZLE4tv8/F/Q9S5L8/YM8HGhsnl6seJl8pWDxt5IpE+4wDfuMeuKcLL5XLZJf8AqpDdIQBQ5PwY41meJIc+7rC66QQhoEhwssD12AgSDHTBvP58UqutF1EUlG48q6mJ3My0AR6DscSOdyv82E4tUkiPR4PSpBcrloUi9VliUWPtdmcWjfTOwvha5u5ty+X/AOUplmqKNLBDpIGmb1Psk29kE+60Sed+aBwrh4gqczmGZge7td6h7qoIAG06BsDih6XEiW1MxJJkkmSSepOKo+k+IuT6OwyXLZcnIy0qp0vppIdlS0k7BmuzfEnA/n7KUUc/k+0X9/XCry7xoiokNs6/vDHvP5g1W0KzM7GAAJJJ6RhCxSU6rzdnozyQg+V6roD5dyxdTvIYCd4P8vL8R2xz4ZWAgBrCGHzGDeX5GrG71kQzYQzmOuoqNIt2JxDznKFfKqXIWogjzISQLj2lIDAesR649RcWqs8fM32kQOK8YZWYU/YYFY7HzXjbrv6HECjxZiacab2Nuswdv1THwxPo0VbUzOFIvJFu57WnEFeH0zLloB2tv3IUfxw+HFKmiR5G2eafMEASGDT5iG3IMgw03Bj5euImYenULMCVkndbQWnofXtiXX4bSZSac2F5/HA98mV6TO3qB274dFxfQSbZz/JJ2dD8Y/ejHI0TcRtjKayQO5w4cu8E8yklVAYWcAz2sdwTaYj4gjBTmodmxg5LQmHGYM8xZhkzNVVZSocwFIdAOyyIgbRAjbpgac1O6If+2P3YwadqwWcMZjuKqdU/0sR+M40Ah/SHyP8AEY0wk8JyHitF/QDrg5Uzy0WCsoQg7KCCIuJm86gD6X7mYHA6CrUD6jpuCdvw64sDN8k/li082sOgpeYgixU2sblSD26YkySuTXj7DuDUVIC8AzlEnzyoJHtbTY6ZHXTFune2GSln8uzKp0imIuBJYzsQBYbWO/xvA/4eprPmjzBgAZLMB0sYMESY9/rIPD6KRtMkke1No3vPlkDp+OIZTjdoPhZupnF8SURlWdhvG0zN7b9BMSJjA/P5GPYJJiQxMrINpgSxgsdPcXBOCuZyy1KZUgv10raR6383f8LbxOD8MdkKPsW+r8tgxAUpMxpcEqRsp0djhakl7hqjqgJw46qarBk5hF7DY+bRsBfp8I6FVzIDKrgFqhLHTA0qBIBO4gd+uOHL+SRDUpm0uSF2gsDYkXmAeliDEYnPkS6OUCyEG4JIQHyz3MCfdBMzg5STn9hSToSM/X8ViF0jQYJjcbyWN49fdgfWcAASNveNvx6X74Yc5y8RKge8/rHvvLe6w6dzrLcv6bsuox/D8PTFiywS0xbxyCXIy/UP5T+dP7iYzBnlPKRSfylfrD3P2VvjWHqdoHgytOM6RXrd/Ff99sQfygxA2mY9dsSONH/mK37V/wB84hYdQBstj3TN7nHPGwcaY0MvBMurGxHxw0NkLWCG3phF4Wb7wfTDlwgH9MYXIFAfimUUHzIvwMRhfzFUTabdD/PDjzEDFoJ74R80hBM46Ks5dk3J50h1KxY7HqDYgx0Iw+ch59qAqGnW8JXGmpqkhlVjp0lZIIuswN/iKyo1ijBlMEXBw98mUvyrW2tFamaZKOpZXQvL6rxpkLIaZnviT1cPY30i300lddll8P5fyz0TVq+NqUgiPMHCxptBMSsWj3wblfCSpUNV28QsoQTYBQZ2EEyT190XwO5o5i8DJ1KivTpvCoq0yQd4ULCgC3WYgH3YhcH4uHy1CpM6iqsYjzGJn1mRjzfTQt8ntdIozSdDZWySVgBURHEQAyhgB2AIgDC5x76KcjWHlp+A8e1S8o+KXUj4A+uCnDOJalQ91Q/6kDYOZSrIn4/PbHqxl4RDtFA8X5QrcOroKvmpsw8OouxgyQRurenyJwwcncMUUBVMeJVmCbwisQYOwLMDPoBh652oDMUWpso0+0tvMHHssD0IvbaCQd8AOUsspyVEr5tBak3owctf3q4PxxF6qdq4npYJtxqQTy1Am536jv2P9d8bzA0m02+Z7/DBHJ5cUmVygIUltJ2PafXA7i+vxbroLSQNIiPSRI/lhMfkAl85VXOPC/BrlafsVfOEFoEkMoj7OoH3CMLtUsIMG5iTb5en+2Hbnh0atTlajMiEDTH2mYj7O8X+OBNblo+CtfTWFPVp9nY9pgA/PHo4pe1WQTiuboX66PLJTBKixIBM9z7px5yNWoSFVipEgETKgiGuLxEgjsTgqvGKQDCKlwR+aW2oQT+c3wbzHLqZPIUM2Q5fMuWGoRpoCNIgE3edU9tO15c5cVtbDjFSl7ev9EOlRppRFMIsSSSVBYkXEsRa3QYmUGpkU9RINM6lOrYEiQbwVJ79zgVxdtJWNpI+NyNu4P3Yi18yRABiCZPYC5O87RHv6YGKvZ014N5/lZvHYmoiUmOoVHYAQzQBEmW9BIi8gYYOFcgZWoJXMCsQbhGFrbkCYHxwnJTevWuJLbT0HT4RiZS4DmaNTUodY2qJMDtJGw6Ya34sVTHan9GWXqW+spnuGB6xsw9/XphT5u5LOScAVBUUiZjSQJiSJIIm0g7xYSJfOUeZfHAp1WBfTqkwNQFjMbMp3772vj1zVRFam5I1CidQPR6ZEVFB+R94GFxm06YJXXDsmCoMbOsgnSCoViQfeY7H1vi/fo9zIqZUTTQagdcLGvdQTAsIEQLAAAdJpPI0TT8QEncgdJ0wCdoMi+LT+j3mLLqlOnq88upGn9LSQNUbGOh3GGY8iTd9BSg3HQE5gy9PK5mqjS0PKAj7MK4+IkfdiDX5moI4DyLjyqssW6DSPhuJ+OI3P1Px+J1tLbMEEdCgCkWMA6gd8LnE+XtADoxMiG9DA2M9b48+ePH8Rqx6m3HocstxLL16jLSqoHEEBxokgyVDXBadPUbb2wTqcP1sEqqq1zdCbeIbLDR7U7B1NzAPQiqMvlnVg1MlWHUGPjPTDfwJMzTp1g51UWQtqeDDtYMhMlXNge43+zifNhS2pD8U29UMa8JLZjx02elrcWnx1qGkUiBGupJm3tN7h7zGTKAhRqquZd1WzGATpA3B3EdL7XJfl/OmvUOqmoeoiyfKQWUHXNoA1N4umCZt1wvc7czrqNFDKLIIBkEzc1GF6hJElQdM9XO0y5TlSG6i+gXmuJgSBErPsmYvsX9lT7ixx04NxWg7xmKhpIRui6zI2FyPncYVMzmCYk2GwAgD3AWGODP64uhiXkTKb8Fo5DPZeGFBmqIG9p1CmdKk2DbfLGYV+Tz9S/7Q/uJjWLYxVE3JlecZ/vFb9q/7xxDxM4z/AHit+1f944h4rEmYzGY2ovjjiXkJmxAjDJwuo7H2yLdIwEy3D4htU+4E4N5finggHQSO5t92BYu1Z04llhFnqSe5G+FbO0mU3n44aszx7UjMq+vQxhWzGeZyf4xjInLsh4ncG4l4FUNErsyzEqdxPQ9jBxBxmCaUlTGp07RYnOfFlzVVKNGoppImpTqnUzrqjsXAinMC4g4lcsU3y6srFnpSKjqLMACrrVpjqAIJW8gTfzBa84fWhgIFyAJ6EkX9P/uLQy51DyeUoYKSA1GoSdSSbeGXllYyFLXBR3xG8fw48V0Uc+bth3hGYKKFJ3CqhH2h4dKmrKeoNz7wRuDg3zHxCvTpjwaYfcNeItYQFM3/AAwm8v12DrlqqkqH8Siy2KEHzDSxnRrEMl2RgdxcTeW+b62molVCgB+sdhIAIkH1ttGEu0EoqRs083SyRqv4oao6xTB1smqZC69iYiLi9sCuUONnLPV1nXSqsSUUCFgnSVn7QBIN4O3Y4aavGatNtVNqeYosZEq6OgsYDToaLm4BwnPlaniuyqqq7MQoK+WTNwTv0thWRaa+prbrQ9U+KUWHkrpBBMMdLAAFjIYjYAn4b4Aca5xy6top/X1G2RJIE9S20bzpkxO2BmRZ/HCs0ylSYEiPBeZ0mAZ6YG1KI1hrki48xkT2k2tbAYcaQvPmlFJsH0814tddRfUz+ftMwT5WsPQAwBh+5gyFNaKeCqyFUuttQp1GSKgbdgCAJEmC8WJwp8L4JUq1yKQ0aqdQsQJljCgtBk3ecdOEcpZiqhq5papp0qJo0KlBdbtUBK05T2oW48wUhQotY49KMbhS8kiyKUufhAjgXhM9QZjNZhEVqYA1tqKlwHIUE6vLO3v9MWF9Kxo16eUrUqivlvERPLsoDCR3mCLG+A/0eUqAFHM5urRpLRD0TTezuNDKRpIspDTM/ZNuuGjiXLKVOCMMowqstTxlYX1+e1xMkIqie6nC80et+f6KvTyqXWmmv5K05kqpUzFYPpUPUbUFnyNqJBHuPzBwBaiC51MpBNOmWUyCC2/odK7GDbDLxhwa71GSGdmMgaZ1GTEdJOBvFFQ0hA0kOpkAjo0biDf8cZCdw0NyKp9EbP5JqOYJWLNbtGLN5T4yjoF0gtHbFWpxN6mssX2EMYme21+p+GO/LefzHiTTeqCLTGob2mbDCXCVXLtDJtN6WmNPOORq0a3jpT8oDNIE6WAkTtAJkdbHErhnFWrupDBqNSlqAI2MwUPqCItvY9cN9ei35ExraXLUzIje17HbFUZBVphNAkVIYWIKn0+AHcGJG+Dxz5Rqtks4JbJ/EOFt+UvTpLcNKAdRp1G4P6PfBavkmoZSkxGlkq6mIMkBwNPpPknf8cc87wmrVqs6UncCBbyglQBuVuLdDiTUGbOTegcodJbWW0hSIIMzN9ogAADvhySlFp/Q2E+MkyFxCn9fUMGC8Ax0Yyb+8+/E58opTTYjSJ77zgbxOo0kx1ESp8oJ79R622wW4MhaQfMCIn03AHp/LHk5U0rG42mwUvAdZHQbWv8AL1wfzeUYZXQAxWVidhJu0D3AfHBvIcCLxpUm3abfj/8AMS+L5Eoij2QaigyYiJN7RE/gN8ROc5yT8FcVFNBrlfhLU8sXfTq0MQRYTcza0G1o2HXFJcU4cS5A3+HTF8cycSNDIzGksAkbxI794GKsyia/P1DG3w7/ABOLptYWq+m/1Z2FPIpN+WV5mE7+7ERmwc45ThtM2Ux9wB/dwGq1Bj0ccuSTIcseLGrkv8y/7U/uJjMa5J/Mv+1P7iY1ipCLEbjP94rftX/eOIeJnGf7xW/av+8cQ8NBN6TvjaqemNazjMccGsvxJwgEbdZ/hjznKivTksA3aCfvxHyGeqL7MAe4HEytn6hWGqKAf1RP4YEWRKeb+rKzc9hHzwOjGNuYxgGCDSo2qzieOCOV1KDHrbHLKU73Eg7YaaBZ10KNIi+EZMjj0MhG2LHDsu3iCKesz7ETq9IHfa3fFpcGyyqDUkN7D6p87UHpq6a7AMyrrXVuSPUgiuU+EAV2a/1aeJPdkdGHw8sYcclwfwmNMQVSroWelKoxdQD00kfevbCZ5OSGKPE1meGqrAg3JMHeGg6GE9YGgkESumZ0g4E53mBcrm1ZhFKqouLwYEg+6Q3ucHrhgpODRa8CmSpAsQEhkI7HRpI95wB+kLh4cZcMSUSq5I2kMqFQD2LA/fhPFN7DTa6Jec4mr6QtZ2oltDJEaCVdxvafI1o6dMdxy7SGzkgiZBF562W/xwL4nw6uuVXMuD58wjGRcAsV1GdtRqMPu6jBnhVcCmFLERIFj0YjYwD8O2Jc6pJlmPa0c+GZCiuYQFjJDAKRE+RrzMi04VkrUwiE1IOmDtM7WnfDfkav/N0ouCSCSAPst2Y2xXGeZiS1wSIHWJuSO1zPvPfG4ZJon9Rh5aYaXiL0kY5cNrYAAuSIhlIMBRPs9fXDPlfpKzVGn4lan4kUTqXVAFQ1DdVAvSCFBclgR3JY13luJ1vN9YxJggk7d/hFowRqValSnoLMZ/W37iD37dcWrM4aRBH0s1ddDPz7zt4n5NSzFChVy9VAzEgioj6iDpbUCsCLj1nFj8HoU6PDAtK9NcudJJmV0FhJG+++Pn/mENUbSQfzSRv3kgQD3EkkRj6A4mPDyFdQPYoMIH6IUj7lGGZp3OK/X+h2OFJv9CiuKca8J4J1WMEyCNM7g2b4Yh57iSsnhMsErMzOhgT87jp0nE/iulZ1aX6pae2lj6j743i2AVdAX9Db7zbE2HjSoq9RLewrytx5kqs6UVasoI8M+yQVKmx7HoL3jHFOKPQrElAhZtXhpss9NOowPQmcDqFQqwJAOpYYROoeo6kMAfW/WJaOWeXzWUu1EBSDoaoDTSe4tqPvCkYOUO6WmZ8XVt7Def5rd8m4iatRfDpqgJOpxEwL+VZPwwM4dwrw1phmAeAYgu5awCBFsABbudRGwwYqcHpZIUjWSpVpVHCs1OrNOnMe0EVD/r3jDZmPByaslHR5iWXdQoaT5qk+ZR0AvsLbh2LDxRFly8nor3McSq5atqJrVsw/kVH3vBMLdV02uS0ahbsYVWF82/1lQQKNJfFYKe+ryqO7Qo6XwK4rzklN38B/GzJGg1WHlp32UezA/RAjqSTjpypmkeo9SsTWLVhTpGpedyX07AxF9wDGCb4g1ZMrcSpGcvUvp8qq6oPDP6IqUZFM39kgi98ZkMqabQp1L0II7+hjbqNwQRvh6zvA0zFF10hqmkrOxqU7+Rj19CfZYAjCPw7PNRqilUWKbojAkQVYKKZn01JB7fDCc+PnEZjlxZZXA+OU6aQwI9YwE5n5jp1HUqw8pm/X0PocE+DcYSkja4uP6G2FzPV8uzSdMXtAOPOly+GoX+xbBxUnIkcQ5pTM0kp1h7LBjpPtRIifUG+0Y45PK5MUGLMQxnSBePeSJPvwIz6ZQnyoR7pE/CcQmagB5abT31nCuLbtv+QviRWloX+ZsmSzaCCNW0jtHp1wqVso3UYfszTRtkA/7mP8YwLq5A9l+R/gcV4sjgqFZJQm7ZnJdMii/wC0P7iY1g3yzkyKb+Vfzh2n9FfXGY9GOS0S0iquM/3it+1f944iDEzjP94rftX/AHjjzk6IJE4osW2c6VAHe2JnDOGh3g37Adccs6wmBhh5PpQNZGxwnLNxhYeOHKVBBeTTTXVrhuixhZ4lliysxTS6GD2OLFpcr1s0GqtVChdh0+N74H5jgAalDOGY/o2AxFHK4vlJlcsaapFZpTJMC5wWynLNV4IFsdm4A9OrpINrz/vh1yqaUUAGcU5fUUvaJx4rdMUqPAmpm43t8Pd1ww8PyZVZI/r3YIVEE36Y5Z7iqosBSxMCwtfqfTEcssp6KY44w2HOXcpopVH310mgdoiPnJ+WGQkmuRNmCkfIMD84Hxwr8Dr6TTVwQGLrN4K6S4I6HYfPDNTmaekSRSWB1mm6kgHrZG+7vg4ipkPMpNXSoVTWA1EdfMFYjqYV2HppGOmZYvRo1bFkqAsCuoBpZXGnqJ8Qg7+x6Y3zPTAZKlMDXTMqDsQwNvjAwJ47xMjwssg9ugGqAGCQYUKTEwSGJ77Y5urBS6J+b47+UeIKbUkpgsCXafE2ibQSD1F7DzHoS5b5eauilay6AIJCMb6p31Afeb4U+ECtRqApRGoAKzPIQf5Ykki1htIk4b6edq0maqz0ywQsFpiLC9yW3+GFpxlL39DNxXsNZvlavSzNJtCVE1e2gIj/ADLNj88INJVpu2unMSNJBIBvOzD+OCnMv0jLmtNGu/gqL6qLSGNvaDKdIEWE9TfEjhGdWrpY5hXSIK+GNVu5DwBHdcDkxxi7h0NjOT1PsG5HhtFh7FL2ywGq8ERokjYEyMe+IcJohZOun0m1RZ+F8Q6+WZSRpgTbt8McalFoi4wpT+ox4/oTUyYrVcsEq6WVgrRqGvUQCdpBIkETBEYbOe/pCp5VatGmQ9V10nqEF9Xva+3T7sJdPL1EWaZPin2AtyCBc/C1+kjAH/gmuKhbMSIZC1wQBUaF1MpMGffE3Iw6L5y5SfWhMocVS7YLfOFyWYyTjmFJNgSbkx23PwETh+439HlFaDtTc062XQNUpglhVFjrUsZXy6jtFiIBBwM4Dk1GXeRZlMxaRBBvBj7/AHYqi1WiOSlfuFvMZckLpMEMfv74hJWzCWUuomYBt2sOmDlSiASLRIIvNul+tuuOVfL+bULzuP446OSjHFg187WifEaWsSO3rhp4PmaaU1pBWavUBp1KhljTUkwqKZgutvKOpwvVstExMk7dsO/BB+UZZQFH5RRFreZlUgj3jSI949cMU76Fyg0KvNmU8LOVZQpqIq6WEEakDEEdPNq92OfLvE/BenUYEhbx2J3jpMYavpIpLmorUhNQUlLATtADqJ302MX3bCDwXM7ofeMdKmm0aky+uWuZlq6fqMxTESGNPUIP+WTB92JHNXBqFSmKnllzKNcQ53EiLNEwes4rbkavozAgNPdSRHvix+OLmqZEZnLvTY+2LGNmF1bboQMFjfNNHSTiyuuMZPw2Qd6anvBFjf4YHlcG+LBzQpF7VEZ6bD3H+anAgPjzM8eM3QyMtHFltiM+JbVBiNVO/fCUzmyO1THNn/oY6vtt92OLr/UYMW7DfLjTTb/P/wCK4zGuXR9W/Xzn91cZi/H8qMtlZce4SVr1SdjUc/8A6OBpqQcWLx3Jgs4IuXb944SOL8HKMCdpw6GW9MbKFbR34RwrxTqtGCXB8wMtVNGqIVj5W6Y9cJQoVHQ4Yszw6nWQqwB7YRlmr30x+KNLXYx0+Gv+TeKrA0wJI9MD6NZY2AHoMD8gtdaYp1qupFgKo2gbT3x6Z74hktlMb8navlFZwSNsd0y+PFEzjdbOacZt6N8gzjOVeCUMEbdb/HAHJZioXJqNML0A3Dw0ge+PUQeuGlM6GaCRa9/4zhZThdQEGadMhm1K7xKtvCgFtUi0joPdirDpNMVPux3oUzWGWjZvFS/d6LQ3w0k/E4PcN4ihTxHinoOtgTZSQUrL6ENqt10euFTJVzSCiQdLpVU9Jp6gYPYggaptfeRiHxDNM5YsAqs2vSFiSSTPfSSSQOpJ2uccprwYsTkG+Z+OUXCLSK1GPS6rNNgQSxFhpBEjaw64r+lzDVqcTFWsukyKbJeFAAUb+4H4k4JUuIVPyhfNYTY3+rA8wj9JnIFttI6C2+KpSNQ5iNICgMoEwRYBYibQBYbX74Ztaa7QPBL9hp4lmqGVWq9aqAlTSVpwJ1LvBUlmm07CwnYYQOa+dErQuVpmmgBBZiSzAxYCSFE3te++APGuI1K9Us4I6Kpnyr0F/n6zjzwzICoxVrEqdN/tDvh8MMYLlPbAi5ZZ/Dh5PHDs5ocElgJBtBMgzN+uLfHHxUphKNWrUq1BpVWp39WgARAkyRFvhhD5X5AzNcrUFFzSLhQ5gLJJljJkosXIB7bnF4cH4FTy6BVH1h9pm9poMkRaE/V2sN98blgskkLjPgt9irxflzPuCtKpSp0x5QLhoA2Zypgx+jGK+4vwXMZKqFqsVd1Dgq8yCSJPxGxxZvP3MOaypAy9EspBZ3KM4B2ABDQuxJta2K84vxmpm6a1cwwZ1JQBEA0ruZi5k9+x74VwjHSCTbVsmcK4u65fNVmbUadEASOpqLH3/hg1wjWQ2ZpOGQj6wVGBp1EN2Dam8jAFu4MkGDgNy3lGr5bM0aRmpValpWNwpaQSRAExucTOD/R0K9SrRzQelVEvNMwDcAzTCFSb7qB27Y74KpMz4z2ic/MRgMp8QilVRCFJmnUUmmpdvzmm695nqTMTgHLdaqg1kpT6DafeqkM3/cyj9U7YZaXLqUMsnDlzZNXxkqqSh8hKswET5ejETuZ9MH89wmhUIDl6NYqNT0SUlovJAhhMwWXbDJQioLi0mhSlLk7Wiqebsr+TVFgAoVEWAFrbKAB1sAMAxxQN2GLO49ybKlFzC1r+y6CQe5dSAIH6s4WV+iNmaTWCD9UT+JxKlGOpvZUpOStC2ubEjDVytxAUyxEakEgRcgbiRf3YL8B+iTLFmStWrFwNaMpVQV2MqUMFSR1ghhtfBh/osoq7NRzVVXUwQ6qwIIkzGkwR8vXDI47XKL0DPIumBuYc9TNLxkKKR5u2rcEqP0twV7jFaUKlOrmiaammrSQN4MTaBtbb34uCj9HL5fVFdKq1FJPi0zoRmYKSuhpBIIvsQCDG+AnCvoNqUnDtm6duio1/iWHTD446TJJSsR+G8VNOqC32TBHqN/vxfPKPE0qU1ZY26f7AYTqP0J0NRZ81VJJnyqq7+8Nhh4VyOcr/AHeuWA3Wp1HvUxPwwUcbjK0c5Nqma+kDLhAHH/UcH4qpB+dj8ThK1+v4f0cWBzNNXKVFddL04det13jb7JOK3YTuBHr8uuIfVr32bHo25n+v5Y4gt3H/AN/2749Onb+vj/XXHlGkxP3WxKEzAjAb2xzft/tjsbXBMfw2mPTHFpvJj+v6OOQLDXL35tv8/wD4rjMeOXF+re//AFD0/VXGY9DGvajAzxPgy1S3RpN/jhH5r4IwU2mO2LKbc+8/jiNWoBrESDjmqdopUtUVbw9iaM9Rgpw/PSonfBri/LiUwWp2ncdMJGbrNRaGBE3vhbjy0MUqGY5rEZ618B8vxHVjqa0mBvhXw9jOYVGeIxwOZLHae/8ACPSeuOaU/WT0GJq6aYJYTIBWN3JH5v0B+6JOwB11HS7CinJ2+iOrkE6WAa3mAspN4BPSIGrpO8XxH8E6usLczcgnbvJPT5n16t5SAXUMd5M6iblrTIvt/wDMTcrQappWnTdxssKZn49PQ2AtO+GpV0Ha/Pz8/gjZMSxBnQACAPkQDuZIBM92PXHLNZyJkgqDPpq6x2AiBEbe/DTwzkys8yBSZV2c394VQZBveR8Ou6/0XVGrQubpkEy0qxYegAqaT2AkYNYW3dCZephFaYn5CjqmobFrKDNl6Gb3ud/4YdOUOWnFVKtRlVd1VmAZ47LMlelx1wxcP5Ay9IgvqrNvL2UEdqawvznBzMZZSIdVYbwQI+/bB/D3sVLNaqJmc4RSq+WrSpuD0dA34g4H1spkaSNSjL0Q6lG0qqkA2ny3tM/DC1zxx4ZWkngNU0VH0PBJSIJABYGCTHsmN7YUuZONvRoLVVVaZTSwa2oE67QLECxxssm1FLsDHjr3N1RafLnH8vTytClKGsIokE2BViuu9gpA1WvcDAnOc9r4xpyKjBoBpj6tl+00sdSwJvdbb3xWHJWaqZgMjSwAuTtJN/icM2fy709AQIlMkeJpUL5VIJLNudiIm8xGA+M0+DDyQUm5/XZZf5Kb6WBMRcet72P3/DATjXA6WYZVemLSb/wIuD8euCtDmTK5pz4VVZOy2VgY/RNyfdiLxBtFRVLEHSTIA2nrOGTSJ4grl7hoSoaiU28jQL6h5besyMAucOPZjL19SMUaoWDHSNgREalMCZ+fpiy+XKKhYSYNyTuThf5+rGnQrsKFOsFKllqTAXU8tAuYsenebYx43w0zVP3bQm8N53qIDXZab1NIUsVuSN50+lwQPTEOrzxWzDtUamUkjVp8tMBbDcyZAG04XaeZ8aoFo5VUa/su2i/2nWoX2noRhj4DyiPDZagSoftVH1Qo3hV1R8Ym+4xDlyxxKpu/sXYoct0TuSOaqmYzFVWKjyBqNOIGpGDwP1mA3nv2xaSmkWK+GPMNSk7X8wj4fiBimMzzWuUcrlVkqQC0qElSGEKsgm289TizOG8ZGYpIaRhaimok9NLAvTnppMW9esThuOdw5ca/joz1uKmpx6Da5KmrhgFVllQTJsYLLvABhfljxTAZi4Bv6e12U3kMNpsDM45pmSw1iAFkOvqo81/QbfDEIVBoYQzk7g2FWBA0ydIlQCIIvh/NVoj4t9kmu7inNMyAD5Tphxe2qfIwvvb+Hjh/FRVVXVpRtt7EdD/992PQJZDIW5Fzab/bufMO9zIxzzOWIHiUygfUA+6hxtDgT5+zATIjYxguUu0C4okjMjvjrTzI74FZRaLamcXm+qVZWP2WWw9xjBNOG0yPZX4qB+A/jhuOTl0Laohc0V0/JarSJ06feZEW7i/wnFYLWv5p+X9Te0Ys/Pcq0agjwvWVaB8gcAMz9HyT9XUPuIn7wB1wj1GGeR2ZdCeO1o6d/wCv54wrA7iYtG+C+c5OzSGAEdfRoPyMD78BM0KlNytRCDPUQb7dYj8cQSxuPaC5Hp64m8i3UfiMRqtWbkn4f16jHnx5uCbffHQ9/wAcQq9Y3vt/X4YyMQWxo5dM03t9v/xXGYh8q5gmk+35w9/0VxmPQgmoo1Dyx8x95/HHsAHALNcyUkZgXFmPX1OPFLm6idnHzxtj6CebyWojtgXzPy3TzNIgrDAeUjcYJ5bjKPswxNgNga3Zx87086aRKmZUx8jglwjir1KulUJJ2Awa5r5Jc8QCoPLWIPuPXDlytyvSyaGwNQE6mO9rQPTB5JQUbrZkU2yRl8gCgp6BYCbXJm3346NwZE87IpIFhE/jI3/jiUtVhcLv1m4HpjRzmoXEGfux5d27RWr6BlCrWT2GCf5UQR8Qs49nP11BivUANyA0X+GO1asO4GIWaylV1LU6dRwBPlUn79sOjLI3SZzUF2iJX5iqKTNapJt7ZE+mCnC+KV1urh+wcavv3HzxVmf4r4j3kAWjr7/f6YZKPMH/ACNRg8MEIBFjJsD6HFDjNU0xMXCV6GHmD6YqmWfw/DpVKg9oeYBfedRv6DAen9Nr1G+uytMz2ZiAP2ZkN8cA+RuV6FZK+YzZZkpLK0lcI1Z9wuoyQD6CT+IvNZtXrlaVFKF4CLqbTHdj5mPcnFlKt7Yl39Cz8zzrR4jlcxSCFHWmais2xamQy7jqRHxGB/Bs2uZoXAIbcG/wvhN1NSUOHJk6SPRh6dJER7sFeQ62lWQnZrYjyq439CjG6dDjw7KrTWFAX3DEfjeSevSdKas7galC3Mj/AGnE1m64M8mU/PUqnYDSPjc/gPnifEuU0Nyaiyk6yurFWBVhaGBBB+O2LA5HzT1Kcu7ORIGokwBFhPTf5YszifBsvmhFamj9tQv/ANri4+BwvHkBsvfKNqWb0qp2v9lx8dx13xbkhJrREpJDJy/Win7l/niuufuNVjXqUqVTQrEq4tJl2AmRtf78NfE+Z62Sy0/ksOTpXz6gCRuQomN8Vi9WpWZmdo1nVFpLXv1PU9e3a3Tl7VFdmxVO2GuGZKnRNVUHsuU94QAX9SZPxwz5+jlqlKknhI6hQWZhdmIk/AExGFD8pYMairr1AeKg9rUAB4iD7UrEjfrifkeJqy+Rww7dv4jHiY5/ByueRXfn6Hqzg8kFwZLfkfJVAdNMUyRB0Ej5rsb3wM5U4k2VqtkqzBSKk0XOwf3z7NRYt3JHWxD8qYbYFcZ4cuYbxHQnSIIUkagDN7bxIxY/W4fDMxY504TWn/fgsGlXWmVZVYBjpYdEjVM9jMkdxG+CVWgxUhWABjSQBC9p3kfw6YVeVOYKdak1NJqNSlCr+29ERpYzu0kCf1fXB2nxAAqNJNKosSoJ0t1tHlH3g/HFEajrwzzZwljlTRtnpw0iQWAqKBsSd9PSDB1Yk+O5WCqm4AMyGHZrWMe8bY8559CElGLJEHfUJuQetumIVagzLDP5SQVYDSVg29COlgMG3WjUr2EeIZfxKUoyhxZXImL+yw+0Okd4OB/D+MOFCsgSont028p07BkmxU+/Etc6jo4JuJ1QPaje3X43xHquuYomQNESjrJZDFje4I+OCk/KexfH6hI5mBJET/V+3vx6StqEEz6HfCvksy3i06NWoq1ikoFaVcbHy9JsY+WDmZyZsdQEDoY27+mHY8jemgGicrDoI/y9fjiufpP8uaQJ9qkpEncgtb+u+HWkkeY3PWLH09+EL6Us1OYokgqTS3BkESdu/wD9xmX3QYMlQqvmDuVjqek3223n7sc3qg7jf/f78cPyxTO8wJH9WIxGetMRe3TcHf37DEagKsbeWfzb2P5w9f1UxmIfKOZ+qf8AaH9xMaxZGGkMT0V9xqsTmK1z+dfr+scRaeZZdicd+M/3it+1f944h4poMZ+B8dYGNUH34svlnmDX5WN8UnlXhhh44JnCrqfXE+SNMOL8Fv06YJ1QJGxwE4qn1pUSNXmNuxE4KcOryoPcY7ZvLBhI3xPli5QddhwdPZAy+TLQFBviblOAUiuqqKlpEHy9SZAFz8cesprAEEKv2u8++cTFqE+bYDqSIwHpsMYL3K2blbfT0e04PRTzCkgi+0melzJxN8UMArbmSPT345UW/SYGbj3fxxp0gyLs1h6D/bFslwfKK0JTv2sp76XORhRY5qkLOfrVAMKx+2DexO/r78InC648OshvqSw/WBx9Q10WoppsJBWDPUHoe/uxQv0i8pfkOZFSijLSYyvZWG492C01o5e1gfLcKd6aVqA1GArKPaRlgEgeov8AHHehwjMVKhIoVSTaSpHz/wB8ROEcbWlqHmXUZBX7M+1+Av6YO5PmV9XlrOb2Mg9NisQb9fTCJyadNBx30T+H8paXQZtoLeYUVMs0SfMwsi/M4J878PTKcSomkNK16AZlGwdbHSOg06cGOS+Wq1XNflFVD4YUlmY+ZydlUfD0AGI/0xOjZrIssTFQfCUsfvxyi+Lb6OUlyq9m0eUn0w58sZT/AJVOhaWn3k/wAwk5e6YeeX/7tSO5AiNov9/vwj0qTk7HepbjFNBArp9fXG6VZuu3Y3+/HnPMFAYtEffPQDqcbpUyRJEE9OsdJ9cVbRPaZ1zWWSvTZHEqbR/FT3G+K25l5Or0m+rBrL0j2gB3Xv7sWKBEiN/x9e2NjMQO4/rbHSipLYSbi7RS1HMPRYnT/mVgRMem4PriYmYylYyfq6nWbH/WCJ+JxbtVadSAwVrTpYAn4TioueOBHL1mbRFN2JSBaN49/piDNhrZ6Pps6b4vRMQ0U/6hPurEfz/HCnxXi7AlRWeoDYjVIA+O+OFSkPjiJmoAtvhGLBGLvsseVryEOXOLHLZmnUBIAIDx1Qkah8r/AAxc/DPzxRWbTVXWhABUN/1AD3I0tB6tN8UEuwnfZv4H5fhi5eR+J+JlaTgn6p1X/N0v3sR62xZ9mL9clkxxyrvpjdw/LkL4U6gAYkbMN7n5xiLX4a9RXXxPaER2Pp/vgjmOKaamnqWUn1G0/hiBwjia1/FYRrpuUJGxA2OGpQa43Z4sbWyHw8KzmmxLMo8zERDD8PfMHEnLMQ+oGU2YD0tcd/XHjhFfxXqKy6XViAe6zB94/njuOG/k+YYmoIqEEJfqI6+oxsYPi6Nk1eyDmMmlaoyEKKtPzUngEqDcEHcD09MEhXMo2keZdL+8WOOTUdNWVQSd2HUdj7sc6WdnWB0cj+eOlpoCSsFcQzHhhVSmXSY8t9Ine+EL6V6xFTLSTHhGI6Qf9/vw+ZjOnSSihoPsiB798JH0sr4v5LACtpbfa1yPlhjqUjnqFCKlbVEkSRDMw6Hr1xxNhqET1g+v9fPHKpSKybiBEdvj33xzkiRIki3r3n1xnEQOPJpJovv+cP7iYzHPkdpoP+1P7iYzDhq6PfEuRqDVqhL1ZLsd16sf1MR/+AqH6dX5r/6YzGYYaeqfIVCfbq/Nf/TB7J8oUlK+epb1X/0xmMwvIaux+yHDwqAS33fyxPXLDuf6+GMxmE0Ez1WygII/r8MdfBAWItjMZhkewJ/KaooC0nf8PdiUVxmMxv8AizPKPFJNz1Jwt/SFwVMzlCKhYQVIKwCD8QcbxmMgtMN9lVnkOh+nV+a/+mOtLkikJIq1hHZl/wDTGYzBg0i5+XsoEytJQWhUAkm5/wA3fCvz7wNK2aoMzONKNAUiLm5gg3tjeMxkvlAh8x6y/BUCxqb7v5YaeB0dNFVBJAmJ9+NYzE/p0lJlXqH7EeUoan1kkkEhf1R+r29+JN53OMxmDfYrGvaj2p9ccqtEQTjeMxrWgvJz8IST/Vtsda+VWqpp1VDoRcNfGsZjopdGNlccw8kUKdYhGqKCJiQfxUnAOpybSJJ11fmv/pjeMwmMV9CxyfFbO/D+SaJcKz1CGEGSvzsu4w+cB4FTo00pIW0TMGDJBmZjecaxmMklYEpNx7CWdy01T5m+6wtYWxw5XyQpCtpZjqebxa3SAMZjMBjiuT/UV/gEcvRhw4Jllki0T3iLHHrPUpOuSG06Z9PjjMZiySVifJmXSKftE+p3xBy1Hyk6jMlptufhjMZhU14+4RupwpD5rhu4MH7sLHP3CBVWgGdxGoSNPUjup7Y1jMOj3+wpipV5Gokjz1fmvc/qYiNyJR/xKvzXv/kxmMwKAGHlrlanSpsqs5Gsm5X9FR+j6YzGYzBWM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42" name="Picture 10" descr="http://t3.gstatic.com/images?q=tbn:ANd9GcTSUjPBBAiw-YznKda2VcgKkH4os6Z_JPB1u-lDTI16gfLaF0W9M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6950" y="3157542"/>
            <a:ext cx="2457450" cy="1857375"/>
          </a:xfrm>
          <a:prstGeom prst="rect">
            <a:avLst/>
          </a:prstGeom>
          <a:noFill/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90995" y="142327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2</a:t>
            </a:r>
            <a:endParaRPr lang="en-GB" sz="2000" b="1" dirty="0">
              <a:latin typeface="Tempus Sans ITC" pitchFamily="82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497138" y="5268587"/>
            <a:ext cx="581927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Tempus Sans ITC" pitchFamily="82" charset="0"/>
              </a:rPr>
              <a:t>La </a:t>
            </a:r>
            <a:r>
              <a:rPr lang="en-GB" sz="2800" b="1" dirty="0" err="1" smtClean="0">
                <a:latin typeface="Tempus Sans ITC" pitchFamily="82" charset="0"/>
              </a:rPr>
              <a:t>economía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es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principalmente</a:t>
            </a:r>
            <a:r>
              <a:rPr lang="en-GB" sz="2800" b="1" dirty="0" smtClean="0">
                <a:latin typeface="Tempus Sans ITC" pitchFamily="82" charset="0"/>
              </a:rPr>
              <a:t> del sector </a:t>
            </a:r>
            <a:r>
              <a:rPr lang="en-GB" sz="2800" b="1" dirty="0" err="1" smtClean="0">
                <a:latin typeface="Tempus Sans ITC" pitchFamily="82" charset="0"/>
              </a:rPr>
              <a:t>primario</a:t>
            </a:r>
            <a:r>
              <a:rPr lang="en-GB" sz="2800" b="1" dirty="0" smtClean="0">
                <a:latin typeface="Tempus Sans ITC" pitchFamily="82" charset="0"/>
              </a:rPr>
              <a:t>, </a:t>
            </a:r>
            <a:r>
              <a:rPr lang="en-GB" sz="2800" b="1" dirty="0" err="1" smtClean="0">
                <a:latin typeface="Tempus Sans ITC" pitchFamily="82" charset="0"/>
              </a:rPr>
              <a:t>es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decir</a:t>
            </a:r>
            <a:r>
              <a:rPr lang="en-GB" sz="2800" b="1" dirty="0" smtClean="0">
                <a:latin typeface="Tempus Sans ITC" pitchFamily="82" charset="0"/>
              </a:rPr>
              <a:t>, </a:t>
            </a:r>
            <a:r>
              <a:rPr lang="en-GB" sz="2800" b="1" dirty="0" err="1" smtClean="0">
                <a:latin typeface="Tempus Sans ITC" pitchFamily="82" charset="0"/>
              </a:rPr>
              <a:t>agricultura</a:t>
            </a:r>
            <a:r>
              <a:rPr lang="en-GB" sz="2800" b="1" dirty="0" smtClean="0">
                <a:latin typeface="Tempus Sans ITC" pitchFamily="82" charset="0"/>
              </a:rPr>
              <a:t> y </a:t>
            </a:r>
            <a:r>
              <a:rPr lang="en-GB" sz="2800" b="1" dirty="0" err="1" smtClean="0">
                <a:latin typeface="Tempus Sans ITC" pitchFamily="82" charset="0"/>
              </a:rPr>
              <a:t>granadería</a:t>
            </a:r>
            <a:r>
              <a:rPr lang="en-GB" sz="2800" b="1" dirty="0" smtClean="0">
                <a:latin typeface="Tempus Sans ITC" pitchFamily="82" charset="0"/>
              </a:rPr>
              <a:t>. </a:t>
            </a:r>
            <a:r>
              <a:rPr lang="en-GB" sz="2800" b="1" dirty="0" err="1" smtClean="0">
                <a:latin typeface="Tempus Sans ITC" pitchFamily="82" charset="0"/>
              </a:rPr>
              <a:t>Es</a:t>
            </a:r>
            <a:r>
              <a:rPr lang="en-GB" sz="2800" b="1" dirty="0" smtClean="0">
                <a:latin typeface="Tempus Sans ITC" pitchFamily="82" charset="0"/>
              </a:rPr>
              <a:t> un </a:t>
            </a:r>
            <a:r>
              <a:rPr lang="en-GB" sz="2800" b="1" dirty="0" err="1" smtClean="0">
                <a:latin typeface="Tempus Sans ITC" pitchFamily="82" charset="0"/>
              </a:rPr>
              <a:t>pais</a:t>
            </a:r>
            <a:r>
              <a:rPr lang="en-GB" sz="2800" b="1" dirty="0" smtClean="0">
                <a:latin typeface="Tempus Sans ITC" pitchFamily="82" charset="0"/>
              </a:rPr>
              <a:t> en </a:t>
            </a:r>
            <a:r>
              <a:rPr lang="en-GB" sz="2800" b="1" dirty="0" err="1" smtClean="0">
                <a:latin typeface="Tempus Sans ITC" pitchFamily="82" charset="0"/>
              </a:rPr>
              <a:t>desarrollo</a:t>
            </a:r>
            <a:endParaRPr lang="en-GB" sz="28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395536" y="662603"/>
            <a:ext cx="43559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Tempus Sans ITC" pitchFamily="82" charset="0"/>
              </a:rPr>
              <a:t>El Mar </a:t>
            </a:r>
            <a:r>
              <a:rPr lang="en-GB" sz="2800" b="1" dirty="0" err="1" smtClean="0">
                <a:latin typeface="Tempus Sans ITC" pitchFamily="82" charset="0"/>
              </a:rPr>
              <a:t>Rojo</a:t>
            </a:r>
            <a:r>
              <a:rPr lang="en-GB" sz="2800" b="1" dirty="0" smtClean="0">
                <a:latin typeface="Tempus Sans ITC" pitchFamily="82" charset="0"/>
              </a:rPr>
              <a:t>  </a:t>
            </a:r>
            <a:r>
              <a:rPr lang="en-GB" sz="2800" b="1" dirty="0" err="1">
                <a:latin typeface="Tempus Sans ITC" pitchFamily="82" charset="0"/>
              </a:rPr>
              <a:t>está</a:t>
            </a:r>
            <a:r>
              <a:rPr lang="en-GB" sz="2800" b="1" dirty="0">
                <a:latin typeface="Tempus Sans ITC" pitchFamily="82" charset="0"/>
              </a:rPr>
              <a:t> en el </a:t>
            </a:r>
            <a:r>
              <a:rPr lang="en-GB" sz="2800" b="1" dirty="0" err="1">
                <a:latin typeface="Tempus Sans ITC" pitchFamily="82" charset="0"/>
              </a:rPr>
              <a:t>norte</a:t>
            </a:r>
            <a:r>
              <a:rPr lang="en-GB" sz="2800" b="1" dirty="0">
                <a:latin typeface="Tempus Sans ITC" pitchFamily="82" charset="0"/>
              </a:rPr>
              <a:t> de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dirty="0">
                <a:latin typeface="Tempus Sans ITC" pitchFamily="82" charset="0"/>
              </a:rPr>
              <a:t>. </a:t>
            </a:r>
          </a:p>
        </p:txBody>
      </p:sp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2699792" y="3645024"/>
            <a:ext cx="6143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latin typeface="Tempus Sans ITC" pitchFamily="82" charset="0"/>
              </a:rPr>
              <a:t>El </a:t>
            </a:r>
            <a:r>
              <a:rPr lang="en-GB" sz="2800" b="1" dirty="0" err="1">
                <a:latin typeface="Tempus Sans ITC" pitchFamily="82" charset="0"/>
              </a:rPr>
              <a:t>Nilo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también</a:t>
            </a:r>
            <a:r>
              <a:rPr lang="en-GB" sz="2800" b="1" dirty="0">
                <a:latin typeface="Tempus Sans ITC" pitchFamily="82" charset="0"/>
              </a:rPr>
              <a:t> se </a:t>
            </a:r>
            <a:r>
              <a:rPr lang="en-GB" sz="2800" b="1" dirty="0" err="1">
                <a:latin typeface="Tempus Sans ITC" pitchFamily="82" charset="0"/>
              </a:rPr>
              <a:t>encuentra</a:t>
            </a:r>
            <a:r>
              <a:rPr lang="en-GB" sz="2800" b="1" dirty="0">
                <a:latin typeface="Tempus Sans ITC" pitchFamily="82" charset="0"/>
              </a:rPr>
              <a:t> en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 smtClean="0">
                <a:latin typeface="Tempus Sans ITC" pitchFamily="82" charset="0"/>
              </a:rPr>
              <a:t>.</a:t>
            </a:r>
            <a:endParaRPr lang="en-GB" sz="2800" b="1" dirty="0">
              <a:latin typeface="Tempus Sans ITC" pitchFamily="82" charset="0"/>
            </a:endParaRPr>
          </a:p>
        </p:txBody>
      </p:sp>
      <p:pic>
        <p:nvPicPr>
          <p:cNvPr id="20485" name="Picture 11" descr="http://t0.gstatic.com/images?q=tbn:ANd9GcSvoPY38x2YHBccxpSGO4KYYjWQeGyJ-hzyguR9UpAH42zD6NlC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864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3" descr="http://t1.gstatic.com/images?q=tbn:ANd9GcSSyuK-OC5oT_IthI7zdST0LeQAuqXS7kRcSL5CnXGPDFcvBc0X6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365104"/>
            <a:ext cx="24384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1259632" y="2708920"/>
            <a:ext cx="57943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latin typeface="Tempus Sans ITC" pitchFamily="82" charset="0"/>
              </a:rPr>
              <a:t>Sudan </a:t>
            </a:r>
            <a:r>
              <a:rPr lang="en-GB" sz="3200" b="1" dirty="0" err="1">
                <a:latin typeface="Tempus Sans ITC" pitchFamily="82" charset="0"/>
              </a:rPr>
              <a:t>tiene</a:t>
            </a:r>
            <a:r>
              <a:rPr lang="en-GB" sz="3200" b="1" dirty="0">
                <a:latin typeface="Tempus Sans ITC" pitchFamily="82" charset="0"/>
              </a:rPr>
              <a:t> </a:t>
            </a:r>
            <a:r>
              <a:rPr lang="en-GB" sz="3200" b="1" dirty="0" err="1">
                <a:latin typeface="Tempus Sans ITC" pitchFamily="82" charset="0"/>
              </a:rPr>
              <a:t>naturaleza</a:t>
            </a:r>
            <a:r>
              <a:rPr lang="en-GB" sz="3200" b="1" dirty="0">
                <a:latin typeface="Tempus Sans ITC" pitchFamily="82" charset="0"/>
              </a:rPr>
              <a:t> </a:t>
            </a:r>
            <a:r>
              <a:rPr lang="en-GB" sz="3200" b="1" dirty="0" err="1">
                <a:latin typeface="Tempus Sans ITC" pitchFamily="82" charset="0"/>
              </a:rPr>
              <a:t>fantástica</a:t>
            </a:r>
            <a:r>
              <a:rPr lang="en-GB" sz="1200" dirty="0">
                <a:latin typeface="Tempus Sans ITC" pitchFamily="82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87727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err="1" smtClean="0">
                <a:latin typeface="Tempus Sans ITC" pitchFamily="82" charset="0"/>
              </a:rPr>
              <a:t>Naturaleza</a:t>
            </a:r>
            <a:endParaRPr lang="en-GB" sz="3600" b="1" u="sng" dirty="0">
              <a:latin typeface="Tempus Sans ITC" pitchFamily="82" charset="0"/>
            </a:endParaRPr>
          </a:p>
        </p:txBody>
      </p:sp>
      <p:cxnSp>
        <p:nvCxnSpPr>
          <p:cNvPr id="10" name="Straight Arrow Connector 9"/>
          <p:cNvCxnSpPr>
            <a:stCxn id="20482" idx="2"/>
          </p:cNvCxnSpPr>
          <p:nvPr/>
        </p:nvCxnSpPr>
        <p:spPr>
          <a:xfrm flipV="1">
            <a:off x="2573524" y="1598707"/>
            <a:ext cx="2358516" cy="18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0486" idx="1"/>
          </p:cNvCxnSpPr>
          <p:nvPr/>
        </p:nvCxnSpPr>
        <p:spPr>
          <a:xfrm>
            <a:off x="3491880" y="4077072"/>
            <a:ext cx="1872208" cy="1183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90995" y="142327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3 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2000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245463" y="500553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latin typeface="Tempus Sans ITC" pitchFamily="82" charset="0"/>
              </a:rPr>
              <a:t>H</a:t>
            </a:r>
            <a:r>
              <a:rPr lang="en-GB" sz="2800" b="1" dirty="0" smtClean="0">
                <a:latin typeface="Tempus Sans ITC" pitchFamily="82" charset="0"/>
              </a:rPr>
              <a:t>ay </a:t>
            </a:r>
            <a:r>
              <a:rPr lang="en-GB" sz="2800" b="1" dirty="0">
                <a:latin typeface="Tempus Sans ITC" pitchFamily="82" charset="0"/>
              </a:rPr>
              <a:t>un </a:t>
            </a:r>
            <a:r>
              <a:rPr lang="en-GB" sz="2800" b="1" dirty="0" err="1">
                <a:latin typeface="Tempus Sans ITC" pitchFamily="82" charset="0"/>
              </a:rPr>
              <a:t>parque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nacional</a:t>
            </a:r>
            <a:r>
              <a:rPr lang="en-GB" sz="2800" b="1" dirty="0">
                <a:latin typeface="Tempus Sans ITC" pitchFamily="82" charset="0"/>
              </a:rPr>
              <a:t> en el </a:t>
            </a:r>
            <a:r>
              <a:rPr lang="en-GB" sz="2800" b="1" dirty="0" err="1" smtClean="0">
                <a:latin typeface="Tempus Sans ITC" pitchFamily="82" charset="0"/>
              </a:rPr>
              <a:t>suroeste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>
                <a:latin typeface="Tempus Sans ITC" pitchFamily="82" charset="0"/>
              </a:rPr>
              <a:t>de </a:t>
            </a:r>
            <a:r>
              <a:rPr lang="en-GB" sz="2800" b="1" dirty="0" err="1" smtClean="0">
                <a:latin typeface="Tempus Sans ITC" pitchFamily="82" charset="0"/>
              </a:rPr>
              <a:t>Jartum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que</a:t>
            </a:r>
            <a:r>
              <a:rPr lang="en-GB" sz="2800" b="1" dirty="0">
                <a:latin typeface="Tempus Sans ITC" pitchFamily="82" charset="0"/>
              </a:rPr>
              <a:t> se llama </a:t>
            </a:r>
            <a:r>
              <a:rPr lang="en-GB" sz="2800" b="1" dirty="0" err="1">
                <a:latin typeface="Tempus Sans ITC" pitchFamily="82" charset="0"/>
              </a:rPr>
              <a:t>Parque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Nacional</a:t>
            </a:r>
            <a:r>
              <a:rPr lang="en-GB" sz="2800" b="1" dirty="0">
                <a:latin typeface="Tempus Sans ITC" pitchFamily="82" charset="0"/>
              </a:rPr>
              <a:t>  de </a:t>
            </a:r>
            <a:r>
              <a:rPr lang="en-GB" sz="2800" b="1" dirty="0" err="1">
                <a:latin typeface="Tempus Sans ITC" pitchFamily="82" charset="0"/>
              </a:rPr>
              <a:t>Dinder</a:t>
            </a:r>
            <a:r>
              <a:rPr lang="en-GB" sz="2800" b="1" dirty="0">
                <a:latin typeface="Tempus Sans ITC" pitchFamily="82" charset="0"/>
              </a:rPr>
              <a:t>. </a:t>
            </a:r>
          </a:p>
        </p:txBody>
      </p:sp>
      <p:pic>
        <p:nvPicPr>
          <p:cNvPr id="21508" name="Picture 9" descr="http://t2.gstatic.com/images?q=tbn:ANd9GcQeE81ahM56Vay6KH73T4Iw7vtQCj_Shkx1pctV01bo1r1geoqiB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14096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67944" y="1340768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empus Sans ITC" pitchFamily="82" charset="0"/>
              </a:rPr>
              <a:t>Entre mayo y </a:t>
            </a:r>
            <a:r>
              <a:rPr lang="en-GB" sz="2800" b="1" dirty="0" err="1" smtClean="0">
                <a:latin typeface="Tempus Sans ITC" pitchFamily="82" charset="0"/>
              </a:rPr>
              <a:t>julio</a:t>
            </a:r>
            <a:r>
              <a:rPr lang="en-GB" sz="2800" b="1" dirty="0" smtClean="0">
                <a:latin typeface="Tempus Sans ITC" pitchFamily="82" charset="0"/>
              </a:rPr>
              <a:t> hay </a:t>
            </a:r>
            <a:r>
              <a:rPr lang="en-GB" sz="2800" b="1" dirty="0" err="1" smtClean="0">
                <a:latin typeface="Tempus Sans ITC" pitchFamily="82" charset="0"/>
              </a:rPr>
              <a:t>una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tormenta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 err="1" smtClean="0">
                <a:latin typeface="Tempus Sans ITC" pitchFamily="82" charset="0"/>
              </a:rPr>
              <a:t>violenta</a:t>
            </a:r>
            <a:r>
              <a:rPr lang="en-GB" sz="2800" b="1" dirty="0" smtClean="0">
                <a:latin typeface="Tempus Sans ITC" pitchFamily="82" charset="0"/>
              </a:rPr>
              <a:t> de arena </a:t>
            </a:r>
            <a:r>
              <a:rPr lang="en-GB" sz="2800" b="1" dirty="0" err="1" smtClean="0">
                <a:latin typeface="Tempus Sans ITC" pitchFamily="82" charset="0"/>
              </a:rPr>
              <a:t>que</a:t>
            </a:r>
            <a:r>
              <a:rPr lang="en-GB" sz="2800" b="1" dirty="0" smtClean="0">
                <a:latin typeface="Tempus Sans ITC" pitchFamily="82" charset="0"/>
              </a:rPr>
              <a:t> se llama El </a:t>
            </a:r>
            <a:r>
              <a:rPr lang="en-GB" sz="2800" b="1" dirty="0" err="1" smtClean="0">
                <a:latin typeface="Tempus Sans ITC" pitchFamily="82" charset="0"/>
              </a:rPr>
              <a:t>Haboob</a:t>
            </a:r>
            <a:r>
              <a:rPr lang="en-GB" sz="2800" b="1" dirty="0" smtClean="0">
                <a:latin typeface="Tempus Sans ITC" pitchFamily="82" charset="0"/>
              </a:rPr>
              <a:t> en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 smtClean="0">
                <a:latin typeface="Tempus Sans ITC" pitchFamily="82" charset="0"/>
              </a:rPr>
              <a:t> central. </a:t>
            </a:r>
            <a:endParaRPr lang="en-GB" sz="2800" b="1" dirty="0">
              <a:latin typeface="Tempus Sans ITC" pitchFamily="82" charset="0"/>
            </a:endParaRPr>
          </a:p>
        </p:txBody>
      </p:sp>
      <p:pic>
        <p:nvPicPr>
          <p:cNvPr id="7" name="Picture 9" descr="http://t0.gstatic.com/images?q=tbn:ANd9GcRnTsqfdGK88nf2gJTmyLS_M5NfvM8IgxyzNJlLLBURKJ1nNLBuv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3861048"/>
            <a:ext cx="1762125" cy="2590801"/>
          </a:xfrm>
          <a:prstGeom prst="rect">
            <a:avLst/>
          </a:prstGeom>
          <a:noFill/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" y="5157192"/>
            <a:ext cx="594015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000" b="1" dirty="0" smtClean="0">
              <a:latin typeface="Tempus Sans ITC" pitchFamily="82" charset="0"/>
            </a:endParaRPr>
          </a:p>
          <a:p>
            <a:r>
              <a:rPr lang="en-GB" sz="2800" b="1" dirty="0" smtClean="0">
                <a:latin typeface="Tempus Sans ITC" pitchFamily="82" charset="0"/>
              </a:rPr>
              <a:t>Jebel </a:t>
            </a:r>
            <a:r>
              <a:rPr lang="en-GB" sz="2800" b="1" dirty="0" err="1">
                <a:latin typeface="Tempus Sans ITC" pitchFamily="82" charset="0"/>
              </a:rPr>
              <a:t>Marra</a:t>
            </a:r>
            <a:r>
              <a:rPr lang="en-GB" sz="2800" b="1" dirty="0">
                <a:latin typeface="Tempus Sans ITC" pitchFamily="82" charset="0"/>
              </a:rPr>
              <a:t> </a:t>
            </a:r>
            <a:r>
              <a:rPr lang="en-GB" sz="2800" b="1" dirty="0" err="1">
                <a:latin typeface="Tempus Sans ITC" pitchFamily="82" charset="0"/>
              </a:rPr>
              <a:t>está</a:t>
            </a:r>
            <a:r>
              <a:rPr lang="en-GB" sz="2800" b="1" dirty="0">
                <a:latin typeface="Tempus Sans ITC" pitchFamily="82" charset="0"/>
              </a:rPr>
              <a:t> en el </a:t>
            </a:r>
            <a:r>
              <a:rPr lang="en-GB" sz="2800" b="1" dirty="0" err="1" smtClean="0">
                <a:latin typeface="Tempus Sans ITC" pitchFamily="82" charset="0"/>
              </a:rPr>
              <a:t>oeste</a:t>
            </a:r>
            <a:r>
              <a:rPr lang="en-GB" sz="2800" b="1" dirty="0" smtClean="0">
                <a:latin typeface="Tempus Sans ITC" pitchFamily="82" charset="0"/>
              </a:rPr>
              <a:t> </a:t>
            </a:r>
            <a:r>
              <a:rPr lang="en-GB" sz="2800" b="1" dirty="0">
                <a:latin typeface="Tempus Sans ITC" pitchFamily="82" charset="0"/>
              </a:rPr>
              <a:t>de </a:t>
            </a:r>
            <a:r>
              <a:rPr lang="en-GB" sz="2800" b="1" dirty="0" err="1" smtClean="0">
                <a:latin typeface="Tempus Sans ITC" pitchFamily="82" charset="0"/>
              </a:rPr>
              <a:t>Sudán</a:t>
            </a:r>
            <a:r>
              <a:rPr lang="en-GB" sz="2800" b="1" dirty="0" smtClean="0">
                <a:latin typeface="Tempus Sans ITC" pitchFamily="82" charset="0"/>
              </a:rPr>
              <a:t>.  </a:t>
            </a:r>
          </a:p>
          <a:p>
            <a:r>
              <a:rPr lang="en-GB" sz="2800" b="1" dirty="0" smtClean="0">
                <a:latin typeface="Tempus Sans ITC" pitchFamily="82" charset="0"/>
              </a:rPr>
              <a:t>Es un </a:t>
            </a:r>
            <a:r>
              <a:rPr lang="en-GB" sz="2800" b="1" dirty="0" err="1" smtClean="0">
                <a:latin typeface="Tempus Sans ITC" pitchFamily="82" charset="0"/>
              </a:rPr>
              <a:t>volcán</a:t>
            </a:r>
            <a:r>
              <a:rPr lang="en-GB" sz="2800" b="1" dirty="0" smtClean="0">
                <a:latin typeface="Tempus Sans ITC" pitchFamily="82" charset="0"/>
              </a:rPr>
              <a:t>.</a:t>
            </a:r>
            <a:endParaRPr lang="en-GB" sz="2800" b="1" dirty="0">
              <a:latin typeface="Tempus Sans ITC" pitchFamily="8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084168" y="551723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516216" y="2780928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90995" y="142327"/>
            <a:ext cx="160474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empus Sans ITC" pitchFamily="82" charset="0"/>
              </a:rPr>
              <a:t>Capítulo</a:t>
            </a:r>
            <a:r>
              <a:rPr lang="en-GB" sz="2000" b="1" dirty="0" smtClean="0">
                <a:latin typeface="Tempus Sans ITC" pitchFamily="82" charset="0"/>
              </a:rPr>
              <a:t> 3 </a:t>
            </a:r>
            <a:endParaRPr lang="en-GB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412</Words>
  <Application>Microsoft Office PowerPoint</Application>
  <PresentationFormat>Presentación en pantalla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Office Theme</vt:lpstr>
      <vt:lpstr>Presentación de PowerPoint</vt:lpstr>
      <vt:lpstr>Presentación de PowerPoint</vt:lpstr>
      <vt:lpstr>Presentación de PowerPoint</vt:lpstr>
      <vt:lpstr>Influencias mundiales</vt:lpstr>
      <vt:lpstr> La moneda en Sudán</vt:lpstr>
      <vt:lpstr>Presentación de PowerPoint</vt:lpstr>
      <vt:lpstr>Presentación de PowerPoint</vt:lpstr>
      <vt:lpstr>Presentación de PowerPoint</vt:lpstr>
      <vt:lpstr>Presentación de PowerPoint</vt:lpstr>
      <vt:lpstr>El medio ambiente</vt:lpstr>
      <vt:lpstr>Presentación de PowerPoint</vt:lpstr>
      <vt:lpstr>El pasado</vt:lpstr>
      <vt:lpstr>¿El futuro?</vt:lpstr>
      <vt:lpstr>Plan de viaje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</dc:creator>
  <cp:lastModifiedBy>Sara</cp:lastModifiedBy>
  <cp:revision>70</cp:revision>
  <cp:lastPrinted>2014-04-29T14:14:53Z</cp:lastPrinted>
  <dcterms:created xsi:type="dcterms:W3CDTF">2013-06-28T20:13:54Z</dcterms:created>
  <dcterms:modified xsi:type="dcterms:W3CDTF">2014-06-26T06:40:58Z</dcterms:modified>
</cp:coreProperties>
</file>