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761163" cy="99425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图片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s-ES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7772400" cy="760412"/>
          </a:xfrm>
        </p:spPr>
        <p:txBody>
          <a:bodyPr/>
          <a:lstStyle>
            <a:lvl1pPr algn="ctr"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428875"/>
            <a:ext cx="6400800" cy="579438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zh-CN" noProof="0" smtClean="0"/>
              <a:t>单击此处编辑母版副标题样式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4A2883A4-A3DF-4165-8327-0497BA12BD0B}" type="slidenum">
              <a:rPr lang="en-US" altLang="zh-CN"/>
              <a:pPr>
                <a:defRPr/>
              </a:pPr>
              <a:t>‹Nº›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48930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2E12AAE7-35F8-434B-8AB0-85C9C2794169}" type="slidenum">
              <a:rPr lang="en-US" altLang="zh-CN"/>
              <a:pPr>
                <a:defRPr/>
              </a:pPr>
              <a:t>‹Nº›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729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0513" y="292100"/>
            <a:ext cx="2057400" cy="5730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292100"/>
            <a:ext cx="6019800" cy="5730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CD57F9CA-9A97-4A59-A97E-BDBDF81AA121}" type="slidenum">
              <a:rPr lang="en-US" altLang="zh-CN"/>
              <a:pPr>
                <a:defRPr/>
              </a:pPr>
              <a:t>‹Nº›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78539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AEEF6770-A13C-450B-AB09-C5C8879DEAA2}" type="slidenum">
              <a:rPr lang="en-US" altLang="zh-CN"/>
              <a:pPr>
                <a:defRPr/>
              </a:pPr>
              <a:t>‹Nº›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4227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7B184F28-1372-4971-9488-0B9938025DFA}" type="slidenum">
              <a:rPr lang="en-US" altLang="zh-CN"/>
              <a:pPr>
                <a:defRPr/>
              </a:pPr>
              <a:t>‹Nº›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52076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98563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198563"/>
            <a:ext cx="403860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1D5FA4E4-2462-4A7A-B54E-447816AC472E}" type="slidenum">
              <a:rPr lang="en-US" altLang="zh-CN"/>
              <a:pPr>
                <a:defRPr/>
              </a:pPr>
              <a:t>‹Nº›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4422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1F27BA19-9A78-4CCF-8424-D5E57B94C587}" type="slidenum">
              <a:rPr lang="en-US" altLang="zh-CN"/>
              <a:pPr>
                <a:defRPr/>
              </a:pPr>
              <a:t>‹Nº›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1272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F75DD5EF-478A-4F89-B7F2-0C6EDCDDEF8D}" type="slidenum">
              <a:rPr lang="en-US" altLang="zh-CN"/>
              <a:pPr>
                <a:defRPr/>
              </a:pPr>
              <a:t>‹Nº›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270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90073EE5-59A9-4278-B014-3D4CD00DCE86}" type="slidenum">
              <a:rPr lang="en-US" altLang="zh-CN"/>
              <a:pPr>
                <a:defRPr/>
              </a:pPr>
              <a:t>‹Nº›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3983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036218A-78BF-4E39-8B6F-AAD7F634BFA9}" type="slidenum">
              <a:rPr lang="en-US" altLang="zh-CN"/>
              <a:pPr>
                <a:defRPr/>
              </a:pPr>
              <a:t>‹Nº›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0167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81BB2D3C-7DD7-4C0D-9DDA-75EB216135D9}" type="slidenum">
              <a:rPr lang="en-US" altLang="zh-CN"/>
              <a:pPr>
                <a:defRPr/>
              </a:pPr>
              <a:t>‹Nº›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71909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图片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es-ES" sz="1800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92100"/>
            <a:ext cx="8229600" cy="63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CN" altLang="es-ES" smtClean="0"/>
              <a:t>单击此处编辑母版标题样式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98563"/>
            <a:ext cx="8229600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s-ES" smtClean="0"/>
              <a:t>单击此处编辑母版文本样式</a:t>
            </a:r>
          </a:p>
          <a:p>
            <a:pPr lvl="1"/>
            <a:r>
              <a:rPr lang="zh-CN" altLang="es-ES" smtClean="0"/>
              <a:t>第二级</a:t>
            </a:r>
          </a:p>
          <a:p>
            <a:pPr lvl="2"/>
            <a:r>
              <a:rPr lang="zh-CN" altLang="es-ES" smtClean="0"/>
              <a:t>第三级</a:t>
            </a:r>
          </a:p>
          <a:p>
            <a:pPr lvl="3"/>
            <a:r>
              <a:rPr lang="zh-CN" altLang="es-ES" smtClean="0"/>
              <a:t>第四级</a:t>
            </a:r>
          </a:p>
          <a:p>
            <a:pPr lvl="4"/>
            <a:r>
              <a:rPr lang="zh-CN" altLang="es-ES" smtClean="0"/>
              <a:t>第五级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CN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29AFA9-426B-4D78-B865-73D44325A874}" type="slidenum">
              <a:rPr lang="en-US" altLang="zh-CN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827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黑体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黑体" pitchFamily="2" charset="-122"/>
          <a:cs typeface="黑体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黑体" pitchFamily="2" charset="-122"/>
          <a:cs typeface="黑体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黑体" pitchFamily="2" charset="-122"/>
          <a:cs typeface="黑体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黑体" pitchFamily="2" charset="-122"/>
          <a:cs typeface="黑体"/>
        </a:defRPr>
      </a:lvl5pPr>
      <a:lvl6pPr marL="4572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黑体" pitchFamily="2" charset="-122"/>
        </a:defRPr>
      </a:lvl6pPr>
      <a:lvl7pPr marL="9144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黑体" pitchFamily="2" charset="-122"/>
        </a:defRPr>
      </a:lvl7pPr>
      <a:lvl8pPr marL="13716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黑体" pitchFamily="2" charset="-122"/>
        </a:defRPr>
      </a:lvl8pPr>
      <a:lvl9pPr marL="1828800" algn="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黑体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黑体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黑体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黑体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黑体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461963"/>
            <a:ext cx="7772400" cy="64611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Resolución</a:t>
            </a:r>
            <a:endParaRPr lang="en-US" dirty="0" smtClean="0">
              <a:cs typeface="+mj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1628775"/>
            <a:ext cx="6400800" cy="54356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cs typeface="+mn-cs"/>
              </a:rPr>
              <a:t>Hoy lo </a:t>
            </a:r>
            <a:r>
              <a:rPr lang="en-GB" dirty="0" err="1" smtClean="0">
                <a:cs typeface="+mn-cs"/>
              </a:rPr>
              <a:t>haré</a:t>
            </a:r>
            <a:r>
              <a:rPr lang="en-GB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GB" dirty="0" smtClean="0">
                <a:cs typeface="+mn-cs"/>
              </a:rPr>
              <a:t>lo </a:t>
            </a:r>
            <a:r>
              <a:rPr lang="en-GB" dirty="0" err="1" smtClean="0">
                <a:cs typeface="+mn-cs"/>
              </a:rPr>
              <a:t>mejor</a:t>
            </a:r>
            <a:r>
              <a:rPr lang="en-GB" dirty="0" smtClean="0">
                <a:cs typeface="+mn-cs"/>
              </a:rPr>
              <a:t> </a:t>
            </a:r>
            <a:r>
              <a:rPr lang="en-GB" dirty="0" err="1" smtClean="0">
                <a:cs typeface="+mn-cs"/>
              </a:rPr>
              <a:t>posible</a:t>
            </a:r>
            <a:r>
              <a:rPr lang="en-GB" dirty="0" smtClean="0">
                <a:cs typeface="+mn-cs"/>
              </a:rPr>
              <a:t> </a:t>
            </a:r>
          </a:p>
          <a:p>
            <a:pPr eaLnBrk="1" hangingPunct="1">
              <a:defRPr/>
            </a:pPr>
            <a:r>
              <a:rPr lang="en-GB" dirty="0" err="1" smtClean="0">
                <a:cs typeface="+mn-cs"/>
              </a:rPr>
              <a:t>para</a:t>
            </a:r>
            <a:r>
              <a:rPr lang="en-GB" dirty="0" smtClean="0">
                <a:cs typeface="+mn-cs"/>
              </a:rPr>
              <a:t> </a:t>
            </a:r>
            <a:r>
              <a:rPr lang="en-GB" dirty="0" err="1" smtClean="0">
                <a:cs typeface="+mn-cs"/>
              </a:rPr>
              <a:t>ser</a:t>
            </a:r>
            <a:r>
              <a:rPr lang="en-GB" dirty="0" smtClean="0">
                <a:cs typeface="+mn-cs"/>
              </a:rPr>
              <a:t> </a:t>
            </a:r>
            <a:r>
              <a:rPr lang="en-GB" dirty="0" err="1" smtClean="0">
                <a:cs typeface="+mn-cs"/>
              </a:rPr>
              <a:t>mejor</a:t>
            </a:r>
            <a:r>
              <a:rPr lang="en-GB" dirty="0" smtClean="0">
                <a:cs typeface="+mn-cs"/>
              </a:rPr>
              <a:t>.</a:t>
            </a:r>
            <a:br>
              <a:rPr lang="en-GB" dirty="0" smtClean="0">
                <a:cs typeface="+mn-cs"/>
              </a:rPr>
            </a:br>
            <a:r>
              <a:rPr lang="en-GB" dirty="0" err="1" smtClean="0">
                <a:cs typeface="+mn-cs"/>
              </a:rPr>
              <a:t>Escucharé</a:t>
            </a:r>
            <a:r>
              <a:rPr lang="en-GB" dirty="0" smtClean="0">
                <a:cs typeface="+mn-cs"/>
              </a:rPr>
              <a:t>.</a:t>
            </a:r>
            <a:br>
              <a:rPr lang="en-GB" dirty="0" smtClean="0">
                <a:cs typeface="+mn-cs"/>
              </a:rPr>
            </a:br>
            <a:r>
              <a:rPr lang="en-GB" dirty="0" err="1" smtClean="0">
                <a:cs typeface="+mn-cs"/>
              </a:rPr>
              <a:t>Seguiré</a:t>
            </a:r>
            <a:r>
              <a:rPr lang="en-GB" dirty="0" smtClean="0">
                <a:cs typeface="+mn-cs"/>
              </a:rPr>
              <a:t> </a:t>
            </a:r>
            <a:r>
              <a:rPr lang="en-GB" dirty="0" err="1" smtClean="0">
                <a:cs typeface="+mn-cs"/>
              </a:rPr>
              <a:t>las</a:t>
            </a:r>
            <a:r>
              <a:rPr lang="en-GB" dirty="0" smtClean="0">
                <a:cs typeface="+mn-cs"/>
              </a:rPr>
              <a:t> </a:t>
            </a:r>
            <a:r>
              <a:rPr lang="en-GB" dirty="0" err="1" smtClean="0">
                <a:cs typeface="+mn-cs"/>
              </a:rPr>
              <a:t>instrucciones</a:t>
            </a:r>
            <a:r>
              <a:rPr lang="en-GB" dirty="0" smtClean="0">
                <a:cs typeface="+mn-cs"/>
              </a:rPr>
              <a:t/>
            </a:r>
            <a:br>
              <a:rPr lang="en-GB" dirty="0" smtClean="0">
                <a:cs typeface="+mn-cs"/>
              </a:rPr>
            </a:br>
            <a:r>
              <a:rPr lang="en-GB" dirty="0" err="1" smtClean="0">
                <a:cs typeface="+mn-cs"/>
              </a:rPr>
              <a:t>Seré</a:t>
            </a:r>
            <a:r>
              <a:rPr lang="en-GB" dirty="0" smtClean="0">
                <a:cs typeface="+mn-cs"/>
              </a:rPr>
              <a:t> </a:t>
            </a:r>
            <a:r>
              <a:rPr lang="en-GB" dirty="0" err="1" smtClean="0">
                <a:cs typeface="+mn-cs"/>
              </a:rPr>
              <a:t>honesto</a:t>
            </a:r>
            <a:r>
              <a:rPr lang="en-GB" dirty="0" smtClean="0">
                <a:cs typeface="+mn-cs"/>
              </a:rPr>
              <a:t>.</a:t>
            </a:r>
            <a:br>
              <a:rPr lang="en-GB" dirty="0" smtClean="0">
                <a:cs typeface="+mn-cs"/>
              </a:rPr>
            </a:br>
            <a:r>
              <a:rPr lang="en-GB" dirty="0" err="1" smtClean="0">
                <a:cs typeface="+mn-cs"/>
              </a:rPr>
              <a:t>Respetaré</a:t>
            </a:r>
            <a:r>
              <a:rPr lang="en-GB" dirty="0" smtClean="0">
                <a:cs typeface="+mn-cs"/>
              </a:rPr>
              <a:t> los </a:t>
            </a:r>
            <a:r>
              <a:rPr lang="en-GB" dirty="0" err="1" smtClean="0">
                <a:cs typeface="+mn-cs"/>
              </a:rPr>
              <a:t>derechos</a:t>
            </a:r>
            <a:r>
              <a:rPr lang="en-GB" dirty="0" smtClean="0">
                <a:cs typeface="+mn-cs"/>
              </a:rPr>
              <a:t> de </a:t>
            </a:r>
            <a:r>
              <a:rPr lang="en-GB" dirty="0" err="1" smtClean="0">
                <a:cs typeface="+mn-cs"/>
              </a:rPr>
              <a:t>otros</a:t>
            </a:r>
            <a:r>
              <a:rPr lang="en-GB" dirty="0" smtClean="0">
                <a:cs typeface="+mn-cs"/>
              </a:rPr>
              <a:t>.</a:t>
            </a:r>
            <a:br>
              <a:rPr lang="en-GB" dirty="0" smtClean="0">
                <a:cs typeface="+mn-cs"/>
              </a:rPr>
            </a:br>
            <a:r>
              <a:rPr lang="en-GB" dirty="0" err="1" smtClean="0">
                <a:cs typeface="+mn-cs"/>
              </a:rPr>
              <a:t>Puedo</a:t>
            </a:r>
            <a:r>
              <a:rPr lang="en-GB" dirty="0" smtClean="0">
                <a:cs typeface="+mn-cs"/>
              </a:rPr>
              <a:t> </a:t>
            </a:r>
            <a:r>
              <a:rPr lang="en-GB" dirty="0" err="1" smtClean="0">
                <a:cs typeface="+mn-cs"/>
              </a:rPr>
              <a:t>aprender</a:t>
            </a:r>
            <a:r>
              <a:rPr lang="en-GB" dirty="0" smtClean="0">
                <a:cs typeface="+mn-cs"/>
              </a:rPr>
              <a:t>.</a:t>
            </a:r>
            <a:br>
              <a:rPr lang="en-GB" dirty="0" smtClean="0">
                <a:cs typeface="+mn-cs"/>
              </a:rPr>
            </a:br>
            <a:r>
              <a:rPr lang="en-GB" dirty="0" err="1" smtClean="0">
                <a:cs typeface="+mn-cs"/>
              </a:rPr>
              <a:t>Voy</a:t>
            </a:r>
            <a:r>
              <a:rPr lang="en-GB" dirty="0" smtClean="0">
                <a:cs typeface="+mn-cs"/>
              </a:rPr>
              <a:t> a </a:t>
            </a:r>
            <a:r>
              <a:rPr lang="en-GB" dirty="0" err="1" smtClean="0">
                <a:cs typeface="+mn-cs"/>
              </a:rPr>
              <a:t>aprender</a:t>
            </a:r>
            <a:r>
              <a:rPr lang="en-GB" dirty="0" smtClean="0">
                <a:cs typeface="+mn-cs"/>
              </a:rPr>
              <a:t>.</a:t>
            </a:r>
            <a:br>
              <a:rPr lang="en-GB" dirty="0" smtClean="0">
                <a:cs typeface="+mn-cs"/>
              </a:rPr>
            </a:br>
            <a:r>
              <a:rPr lang="en-GB" dirty="0" err="1" smtClean="0">
                <a:cs typeface="+mn-cs"/>
              </a:rPr>
              <a:t>Ya</a:t>
            </a:r>
            <a:r>
              <a:rPr lang="en-GB" dirty="0" smtClean="0">
                <a:cs typeface="+mn-cs"/>
              </a:rPr>
              <a:t> </a:t>
            </a:r>
            <a:r>
              <a:rPr lang="en-GB" dirty="0" err="1" smtClean="0">
                <a:cs typeface="+mn-cs"/>
              </a:rPr>
              <a:t>ves</a:t>
            </a:r>
            <a:r>
              <a:rPr lang="en-GB" dirty="0" smtClean="0">
                <a:cs typeface="+mn-cs"/>
              </a:rPr>
              <a:t>, </a:t>
            </a:r>
            <a:r>
              <a:rPr lang="en-GB" dirty="0" err="1" smtClean="0">
                <a:cs typeface="+mn-cs"/>
              </a:rPr>
              <a:t>sé</a:t>
            </a:r>
            <a:r>
              <a:rPr lang="en-GB" dirty="0" smtClean="0">
                <a:cs typeface="+mn-cs"/>
              </a:rPr>
              <a:t> </a:t>
            </a:r>
            <a:r>
              <a:rPr lang="en-GB" dirty="0" err="1" smtClean="0">
                <a:cs typeface="+mn-cs"/>
              </a:rPr>
              <a:t>que</a:t>
            </a:r>
            <a:r>
              <a:rPr lang="en-GB" dirty="0" smtClean="0">
                <a:cs typeface="+mn-cs"/>
              </a:rPr>
              <a:t> </a:t>
            </a:r>
            <a:r>
              <a:rPr lang="en-GB" dirty="0" err="1" smtClean="0">
                <a:cs typeface="+mn-cs"/>
              </a:rPr>
              <a:t>todo</a:t>
            </a:r>
            <a:r>
              <a:rPr lang="en-GB" dirty="0" smtClean="0">
                <a:cs typeface="+mn-cs"/>
              </a:rPr>
              <a:t> </a:t>
            </a:r>
            <a:r>
              <a:rPr lang="en-GB" dirty="0" err="1" smtClean="0">
                <a:cs typeface="+mn-cs"/>
              </a:rPr>
              <a:t>depende</a:t>
            </a:r>
            <a:r>
              <a:rPr lang="en-GB" dirty="0" smtClean="0">
                <a:cs typeface="+mn-cs"/>
              </a:rPr>
              <a:t> de </a:t>
            </a:r>
            <a:r>
              <a:rPr lang="en-GB" dirty="0" err="1" smtClean="0">
                <a:cs typeface="+mn-cs"/>
              </a:rPr>
              <a:t>mí</a:t>
            </a:r>
            <a:r>
              <a:rPr lang="en-GB" dirty="0" smtClean="0">
                <a:cs typeface="+mn-cs"/>
              </a:rPr>
              <a:t>.</a:t>
            </a:r>
            <a:br>
              <a:rPr lang="en-GB" dirty="0" smtClean="0">
                <a:cs typeface="+mn-cs"/>
              </a:rPr>
            </a:br>
            <a:r>
              <a:rPr lang="en-GB" dirty="0" smtClean="0">
                <a:cs typeface="+mn-cs"/>
              </a:rPr>
              <a:t> </a:t>
            </a:r>
            <a:br>
              <a:rPr lang="en-GB" dirty="0" smtClean="0">
                <a:cs typeface="+mn-cs"/>
              </a:rPr>
            </a:b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436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5B8CC1"/>
      </a:accent1>
      <a:accent2>
        <a:srgbClr val="333399"/>
      </a:accent2>
      <a:accent3>
        <a:srgbClr val="FFFFFF"/>
      </a:accent3>
      <a:accent4>
        <a:srgbClr val="000000"/>
      </a:accent4>
      <a:accent5>
        <a:srgbClr val="B5C5DD"/>
      </a:accent5>
      <a:accent6>
        <a:srgbClr val="2D2D8A"/>
      </a:accent6>
      <a:hlink>
        <a:srgbClr val="002850"/>
      </a:hlink>
      <a:folHlink>
        <a:srgbClr val="66B2FE"/>
      </a:folHlink>
    </a:clrScheme>
    <a:fontScheme name="默认设计模板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B8CC1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5C5DD"/>
        </a:accent5>
        <a:accent6>
          <a:srgbClr val="2D2D8A"/>
        </a:accent6>
        <a:hlink>
          <a:srgbClr val="002850"/>
        </a:hlink>
        <a:folHlink>
          <a:srgbClr val="66B2F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11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默认设计模板</vt:lpstr>
      <vt:lpstr>Resolución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Resolución</dc:title>
  <dc:creator>Sara</dc:creator>
  <cp:lastModifiedBy>Sara</cp:lastModifiedBy>
  <cp:revision>13</cp:revision>
  <cp:lastPrinted>2013-09-27T09:49:01Z</cp:lastPrinted>
  <dcterms:created xsi:type="dcterms:W3CDTF">2013-09-26T23:47:16Z</dcterms:created>
  <dcterms:modified xsi:type="dcterms:W3CDTF">2014-06-26T06:12:43Z</dcterms:modified>
</cp:coreProperties>
</file>