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D93F37-C5E7-4708-B383-C8967773F58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AD437E4-2845-4894-8BCE-4E18DCFE02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3F37-C5E7-4708-B383-C8967773F58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37E4-2845-4894-8BCE-4E18DCFE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3F37-C5E7-4708-B383-C8967773F58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37E4-2845-4894-8BCE-4E18DCFE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D93F37-C5E7-4708-B383-C8967773F58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D437E4-2845-4894-8BCE-4E18DCFE02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D93F37-C5E7-4708-B383-C8967773F58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D437E4-2845-4894-8BCE-4E18DCFE02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3F37-C5E7-4708-B383-C8967773F58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37E4-2845-4894-8BCE-4E18DCFE02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3F37-C5E7-4708-B383-C8967773F58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37E4-2845-4894-8BCE-4E18DCFE02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D93F37-C5E7-4708-B383-C8967773F58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D437E4-2845-4894-8BCE-4E18DCFE02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3F37-C5E7-4708-B383-C8967773F58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37E4-2845-4894-8BCE-4E18DCFE0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D93F37-C5E7-4708-B383-C8967773F58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D437E4-2845-4894-8BCE-4E18DCFE02C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D93F37-C5E7-4708-B383-C8967773F58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D437E4-2845-4894-8BCE-4E18DCFE02C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D93F37-C5E7-4708-B383-C8967773F583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D437E4-2845-4894-8BCE-4E18DCFE02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mochila</a:t>
            </a:r>
            <a:r>
              <a:rPr lang="en-US" dirty="0" smtClean="0"/>
              <a:t> lyrics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sz="1700" b="1" dirty="0" smtClean="0">
                <a:latin typeface="Boopee" pitchFamily="2" charset="0"/>
              </a:rPr>
              <a:t>¿</a:t>
            </a:r>
            <a:r>
              <a:rPr lang="en-US" sz="1900" b="1" dirty="0" err="1" smtClean="0">
                <a:latin typeface="Boopee" pitchFamily="2" charset="0"/>
              </a:rPr>
              <a:t>Por</a:t>
            </a:r>
            <a:r>
              <a:rPr lang="en-US" sz="1900" b="1" dirty="0" smtClean="0">
                <a:latin typeface="Boopee" pitchFamily="2" charset="0"/>
              </a:rPr>
              <a:t> </a:t>
            </a:r>
            <a:r>
              <a:rPr lang="en-US" sz="1900" b="1" dirty="0" err="1" smtClean="0">
                <a:latin typeface="Boopee" pitchFamily="2" charset="0"/>
              </a:rPr>
              <a:t>qué</a:t>
            </a:r>
            <a:r>
              <a:rPr lang="en-US" sz="1900" b="1" dirty="0" smtClean="0">
                <a:latin typeface="Boopee" pitchFamily="2" charset="0"/>
              </a:rPr>
              <a:t>?, ¿</a:t>
            </a:r>
            <a:r>
              <a:rPr lang="en-US" sz="1900" b="1" dirty="0" err="1" smtClean="0">
                <a:latin typeface="Boopee" pitchFamily="2" charset="0"/>
              </a:rPr>
              <a:t>Por</a:t>
            </a:r>
            <a:r>
              <a:rPr lang="en-US" sz="1900" b="1" dirty="0" smtClean="0">
                <a:latin typeface="Boopee" pitchFamily="2" charset="0"/>
              </a:rPr>
              <a:t> </a:t>
            </a:r>
            <a:r>
              <a:rPr lang="en-US" sz="1900" b="1" dirty="0" err="1" smtClean="0">
                <a:latin typeface="Boopee" pitchFamily="2" charset="0"/>
              </a:rPr>
              <a:t>qué</a:t>
            </a:r>
            <a:r>
              <a:rPr lang="en-US" sz="1900" b="1" dirty="0" smtClean="0">
                <a:latin typeface="Boopee" pitchFamily="2" charset="0"/>
              </a:rPr>
              <a:t>?,  ¿</a:t>
            </a:r>
            <a:r>
              <a:rPr lang="en-US" sz="1900" b="1" dirty="0" err="1" smtClean="0">
                <a:latin typeface="Boopee" pitchFamily="2" charset="0"/>
              </a:rPr>
              <a:t>Por</a:t>
            </a:r>
            <a:r>
              <a:rPr lang="en-US" sz="1900" b="1" dirty="0" smtClean="0">
                <a:latin typeface="Boopee" pitchFamily="2" charset="0"/>
              </a:rPr>
              <a:t> </a:t>
            </a:r>
            <a:r>
              <a:rPr lang="en-US" sz="1900" b="1" dirty="0" err="1" smtClean="0">
                <a:latin typeface="Boopee" pitchFamily="2" charset="0"/>
              </a:rPr>
              <a:t>qué</a:t>
            </a:r>
            <a:r>
              <a:rPr lang="en-US" sz="1900" b="1" dirty="0" smtClean="0">
                <a:latin typeface="Boopee" pitchFamily="2" charset="0"/>
              </a:rPr>
              <a:t>?</a:t>
            </a:r>
          </a:p>
          <a:p>
            <a:r>
              <a:rPr lang="en-US" sz="1900" b="1" dirty="0" smtClean="0">
                <a:latin typeface="Boopee" pitchFamily="2" charset="0"/>
              </a:rPr>
              <a:t>Es mi </a:t>
            </a:r>
            <a:r>
              <a:rPr lang="en-US" sz="1900" b="1" dirty="0" err="1" smtClean="0">
                <a:latin typeface="Boopee" pitchFamily="2" charset="0"/>
              </a:rPr>
              <a:t>mochila</a:t>
            </a:r>
            <a:r>
              <a:rPr lang="en-US" sz="1900" b="1" dirty="0" smtClean="0">
                <a:latin typeface="Boopee" pitchFamily="2" charset="0"/>
              </a:rPr>
              <a:t> tan </a:t>
            </a:r>
            <a:r>
              <a:rPr lang="en-US" sz="1900" b="1" dirty="0" err="1" smtClean="0">
                <a:latin typeface="Boopee" pitchFamily="2" charset="0"/>
              </a:rPr>
              <a:t>pesada</a:t>
            </a:r>
            <a:r>
              <a:rPr lang="en-US" sz="1900" b="1" dirty="0" smtClean="0">
                <a:latin typeface="Boopee" pitchFamily="2" charset="0"/>
              </a:rPr>
              <a:t>?</a:t>
            </a:r>
          </a:p>
          <a:p>
            <a:r>
              <a:rPr lang="en-US" sz="1900" b="1" dirty="0" smtClean="0">
                <a:latin typeface="Boopee" pitchFamily="2" charset="0"/>
              </a:rPr>
              <a:t>No </a:t>
            </a:r>
            <a:r>
              <a:rPr lang="en-US" sz="1900" b="1" dirty="0" err="1" smtClean="0">
                <a:latin typeface="Boopee" pitchFamily="2" charset="0"/>
              </a:rPr>
              <a:t>puedo</a:t>
            </a:r>
            <a:r>
              <a:rPr lang="en-US" sz="1900" b="1" dirty="0" smtClean="0">
                <a:latin typeface="Boopee" pitchFamily="2" charset="0"/>
              </a:rPr>
              <a:t> </a:t>
            </a:r>
            <a:r>
              <a:rPr lang="en-US" sz="1900" b="1" dirty="0" err="1" smtClean="0">
                <a:latin typeface="Boopee" pitchFamily="2" charset="0"/>
              </a:rPr>
              <a:t>levantarla</a:t>
            </a:r>
            <a:r>
              <a:rPr lang="en-US" sz="1900" b="1" dirty="0" smtClean="0">
                <a:latin typeface="Boopee" pitchFamily="2" charset="0"/>
              </a:rPr>
              <a:t>. ¿</a:t>
            </a:r>
            <a:r>
              <a:rPr lang="en-US" sz="1900" b="1" dirty="0" err="1" smtClean="0">
                <a:latin typeface="Boopee" pitchFamily="2" charset="0"/>
              </a:rPr>
              <a:t>Por</a:t>
            </a:r>
            <a:r>
              <a:rPr lang="en-US" sz="1900" b="1" dirty="0" smtClean="0">
                <a:latin typeface="Boopee" pitchFamily="2" charset="0"/>
              </a:rPr>
              <a:t> </a:t>
            </a:r>
            <a:r>
              <a:rPr lang="en-US" sz="1900" b="1" dirty="0" err="1" smtClean="0">
                <a:latin typeface="Boopee" pitchFamily="2" charset="0"/>
              </a:rPr>
              <a:t>qué</a:t>
            </a:r>
            <a:r>
              <a:rPr lang="en-US" sz="1900" b="1" dirty="0" smtClean="0">
                <a:latin typeface="Boopee" pitchFamily="2" charset="0"/>
              </a:rPr>
              <a:t>?, ¿</a:t>
            </a:r>
            <a:r>
              <a:rPr lang="en-US" sz="1900" b="1" dirty="0" err="1" smtClean="0">
                <a:latin typeface="Boopee" pitchFamily="2" charset="0"/>
              </a:rPr>
              <a:t>Por</a:t>
            </a:r>
            <a:r>
              <a:rPr lang="en-US" sz="1900" b="1" dirty="0" smtClean="0">
                <a:latin typeface="Boopee" pitchFamily="2" charset="0"/>
              </a:rPr>
              <a:t> </a:t>
            </a:r>
            <a:r>
              <a:rPr lang="en-US" sz="1900" b="1" dirty="0" err="1" smtClean="0">
                <a:latin typeface="Boopee" pitchFamily="2" charset="0"/>
              </a:rPr>
              <a:t>qué</a:t>
            </a:r>
            <a:r>
              <a:rPr lang="en-US" sz="1900" b="1" dirty="0" smtClean="0">
                <a:latin typeface="Boopee" pitchFamily="2" charset="0"/>
              </a:rPr>
              <a:t>?</a:t>
            </a:r>
          </a:p>
          <a:p>
            <a:r>
              <a:rPr lang="en-US" sz="1900" b="1" dirty="0" smtClean="0">
                <a:latin typeface="Boopee" pitchFamily="2" charset="0"/>
              </a:rPr>
              <a:t> </a:t>
            </a:r>
            <a:r>
              <a:rPr lang="en-US" sz="1900" b="1" dirty="0" err="1" smtClean="0">
                <a:latin typeface="Boopee" pitchFamily="2" charset="0"/>
              </a:rPr>
              <a:t>Ayudame</a:t>
            </a:r>
            <a:r>
              <a:rPr lang="en-US" sz="1900" b="1" dirty="0" smtClean="0">
                <a:latin typeface="Boopee" pitchFamily="2" charset="0"/>
              </a:rPr>
              <a:t>! Y dime </a:t>
            </a:r>
            <a:r>
              <a:rPr lang="en-US" sz="1900" b="1" dirty="0" err="1" smtClean="0">
                <a:latin typeface="Boopee" pitchFamily="2" charset="0"/>
              </a:rPr>
              <a:t>porque</a:t>
            </a:r>
            <a:endParaRPr lang="en-US" sz="1900" b="1" dirty="0" smtClean="0">
              <a:latin typeface="Boopee" pitchFamily="2" charset="0"/>
            </a:endParaRPr>
          </a:p>
          <a:p>
            <a:r>
              <a:rPr lang="en-US" sz="1900" b="1" dirty="0" smtClean="0">
                <a:latin typeface="Boopee" pitchFamily="2" charset="0"/>
              </a:rPr>
              <a:t>Es tan </a:t>
            </a:r>
            <a:r>
              <a:rPr lang="en-US" sz="1900" b="1" dirty="0" err="1" smtClean="0">
                <a:latin typeface="Boopee" pitchFamily="2" charset="0"/>
              </a:rPr>
              <a:t>pesada</a:t>
            </a:r>
            <a:r>
              <a:rPr lang="en-US" sz="1900" b="1" dirty="0" smtClean="0">
                <a:latin typeface="Boopee" pitchFamily="2" charset="0"/>
              </a:rPr>
              <a:t> mi </a:t>
            </a:r>
            <a:r>
              <a:rPr lang="en-US" sz="1900" b="1" dirty="0" err="1" smtClean="0">
                <a:latin typeface="Boopee" pitchFamily="2" charset="0"/>
              </a:rPr>
              <a:t>mochila</a:t>
            </a:r>
            <a:r>
              <a:rPr lang="en-US" sz="1900" b="1" dirty="0" smtClean="0">
                <a:latin typeface="Boopee" pitchFamily="2" charset="0"/>
              </a:rPr>
              <a:t> ¿</a:t>
            </a:r>
            <a:r>
              <a:rPr lang="en-US" sz="1900" b="1" dirty="0" err="1" smtClean="0">
                <a:latin typeface="Boopee" pitchFamily="2" charset="0"/>
              </a:rPr>
              <a:t>Por</a:t>
            </a:r>
            <a:r>
              <a:rPr lang="en-US" sz="1900" b="1" dirty="0" smtClean="0">
                <a:latin typeface="Boopee" pitchFamily="2" charset="0"/>
              </a:rPr>
              <a:t> </a:t>
            </a:r>
            <a:r>
              <a:rPr lang="en-US" sz="1900" b="1" dirty="0" err="1" smtClean="0">
                <a:latin typeface="Boopee" pitchFamily="2" charset="0"/>
              </a:rPr>
              <a:t>qué</a:t>
            </a:r>
            <a:r>
              <a:rPr lang="en-US" sz="1900" b="1" dirty="0" smtClean="0">
                <a:latin typeface="Boopee" pitchFamily="2" charset="0"/>
              </a:rPr>
              <a:t>?, </a:t>
            </a:r>
          </a:p>
          <a:p>
            <a:endParaRPr lang="en-US" sz="1900" b="1" dirty="0">
              <a:latin typeface="Boopee" pitchFamily="2" charset="0"/>
            </a:endParaRPr>
          </a:p>
          <a:p>
            <a:r>
              <a:rPr lang="en-US" sz="1900" b="1" dirty="0" smtClean="0">
                <a:latin typeface="Boopee" pitchFamily="2" charset="0"/>
              </a:rPr>
              <a:t>1. Es el </a:t>
            </a:r>
            <a:r>
              <a:rPr lang="en-US" sz="1900" b="1" dirty="0" err="1" smtClean="0">
                <a:latin typeface="Boopee" pitchFamily="2" charset="0"/>
              </a:rPr>
              <a:t>lápiz</a:t>
            </a:r>
            <a:r>
              <a:rPr lang="en-US" sz="1900" b="1" dirty="0" smtClean="0">
                <a:latin typeface="Boopee" pitchFamily="2" charset="0"/>
              </a:rPr>
              <a:t>. Es el </a:t>
            </a:r>
            <a:r>
              <a:rPr lang="en-US" sz="1900" b="1" dirty="0" err="1" smtClean="0">
                <a:latin typeface="Boopee" pitchFamily="2" charset="0"/>
              </a:rPr>
              <a:t>cuaderno</a:t>
            </a:r>
            <a:r>
              <a:rPr lang="en-US" sz="1900" b="1" dirty="0" smtClean="0">
                <a:latin typeface="Boopee" pitchFamily="2" charset="0"/>
              </a:rPr>
              <a:t>.</a:t>
            </a:r>
          </a:p>
          <a:p>
            <a:r>
              <a:rPr lang="en-US" sz="1900" b="1" dirty="0" smtClean="0">
                <a:latin typeface="Boopee" pitchFamily="2" charset="0"/>
              </a:rPr>
              <a:t>Es el </a:t>
            </a:r>
            <a:r>
              <a:rPr lang="en-US" sz="1900" b="1" dirty="0" err="1" smtClean="0">
                <a:latin typeface="Boopee" pitchFamily="2" charset="0"/>
              </a:rPr>
              <a:t>libro</a:t>
            </a:r>
            <a:r>
              <a:rPr lang="en-US" sz="1900" b="1" dirty="0" smtClean="0">
                <a:latin typeface="Boopee" pitchFamily="2" charset="0"/>
              </a:rPr>
              <a:t>. Es el </a:t>
            </a:r>
            <a:r>
              <a:rPr lang="en-US" sz="1900" b="1" dirty="0" err="1" smtClean="0">
                <a:latin typeface="Boopee" pitchFamily="2" charset="0"/>
              </a:rPr>
              <a:t>bolígrafo</a:t>
            </a:r>
            <a:r>
              <a:rPr lang="en-US" sz="1900" b="1" dirty="0" smtClean="0">
                <a:latin typeface="Boopee" pitchFamily="2" charset="0"/>
              </a:rPr>
              <a:t>.</a:t>
            </a:r>
          </a:p>
          <a:p>
            <a:r>
              <a:rPr lang="en-US" sz="1900" b="1" dirty="0" smtClean="0">
                <a:latin typeface="Boopee" pitchFamily="2" charset="0"/>
              </a:rPr>
              <a:t>Es la </a:t>
            </a:r>
            <a:r>
              <a:rPr lang="en-US" sz="1900" b="1" dirty="0" err="1" smtClean="0">
                <a:latin typeface="Boopee" pitchFamily="2" charset="0"/>
              </a:rPr>
              <a:t>regla</a:t>
            </a:r>
            <a:r>
              <a:rPr lang="en-US" sz="1900" b="1" dirty="0" smtClean="0">
                <a:latin typeface="Boopee" pitchFamily="2" charset="0"/>
              </a:rPr>
              <a:t>. Son </a:t>
            </a:r>
            <a:r>
              <a:rPr lang="en-US" sz="1900" b="1" dirty="0" err="1" smtClean="0">
                <a:latin typeface="Boopee" pitchFamily="2" charset="0"/>
              </a:rPr>
              <a:t>las</a:t>
            </a:r>
            <a:r>
              <a:rPr lang="en-US" sz="1900" b="1" dirty="0" smtClean="0">
                <a:latin typeface="Boopee" pitchFamily="2" charset="0"/>
              </a:rPr>
              <a:t> </a:t>
            </a:r>
            <a:r>
              <a:rPr lang="en-US" sz="1900" b="1" dirty="0" err="1" smtClean="0">
                <a:latin typeface="Boopee" pitchFamily="2" charset="0"/>
              </a:rPr>
              <a:t>tijeras</a:t>
            </a:r>
            <a:r>
              <a:rPr lang="en-US" sz="1900" b="1" dirty="0" smtClean="0">
                <a:latin typeface="Boopee" pitchFamily="2" charset="0"/>
              </a:rPr>
              <a:t>.</a:t>
            </a:r>
          </a:p>
          <a:p>
            <a:r>
              <a:rPr lang="en-US" sz="1900" b="1" dirty="0" smtClean="0">
                <a:latin typeface="Boopee" pitchFamily="2" charset="0"/>
              </a:rPr>
              <a:t>Es el </a:t>
            </a:r>
            <a:r>
              <a:rPr lang="en-US" sz="1900" b="1" dirty="0" err="1" smtClean="0">
                <a:latin typeface="Boopee" pitchFamily="2" charset="0"/>
              </a:rPr>
              <a:t>legajo</a:t>
            </a:r>
            <a:r>
              <a:rPr lang="en-US" sz="1900" b="1" dirty="0" smtClean="0">
                <a:latin typeface="Boopee" pitchFamily="2" charset="0"/>
              </a:rPr>
              <a:t>. Es la </a:t>
            </a:r>
            <a:r>
              <a:rPr lang="en-US" sz="1900" b="1" dirty="0" err="1" smtClean="0">
                <a:latin typeface="Boopee" pitchFamily="2" charset="0"/>
              </a:rPr>
              <a:t>calculadora</a:t>
            </a:r>
            <a:r>
              <a:rPr lang="en-US" sz="1900" b="1" dirty="0" smtClean="0">
                <a:latin typeface="Boopee" pitchFamily="2" charset="0"/>
              </a:rPr>
              <a:t>.</a:t>
            </a:r>
          </a:p>
          <a:p>
            <a:endParaRPr lang="en-US" sz="1900" b="1" dirty="0">
              <a:latin typeface="Boopee" pitchFamily="2" charset="0"/>
            </a:endParaRPr>
          </a:p>
          <a:p>
            <a:r>
              <a:rPr lang="en-US" sz="1900" b="1" dirty="0" smtClean="0">
                <a:latin typeface="Boopee" pitchFamily="2" charset="0"/>
              </a:rPr>
              <a:t>2. Son los </a:t>
            </a:r>
            <a:r>
              <a:rPr lang="en-US" sz="1900" b="1" dirty="0" err="1" smtClean="0">
                <a:latin typeface="Boopee" pitchFamily="2" charset="0"/>
              </a:rPr>
              <a:t>lápices</a:t>
            </a:r>
            <a:r>
              <a:rPr lang="en-US" sz="1900" b="1" dirty="0" smtClean="0">
                <a:latin typeface="Boopee" pitchFamily="2" charset="0"/>
              </a:rPr>
              <a:t>. Son los </a:t>
            </a:r>
            <a:r>
              <a:rPr lang="en-US" sz="1900" b="1" dirty="0" err="1" smtClean="0">
                <a:latin typeface="Boopee" pitchFamily="2" charset="0"/>
              </a:rPr>
              <a:t>cuadernos</a:t>
            </a:r>
            <a:r>
              <a:rPr lang="en-US" sz="1900" b="1" dirty="0" smtClean="0">
                <a:latin typeface="Boopee" pitchFamily="2" charset="0"/>
              </a:rPr>
              <a:t>.</a:t>
            </a:r>
          </a:p>
          <a:p>
            <a:r>
              <a:rPr lang="en-US" sz="1900" b="1" dirty="0" smtClean="0">
                <a:latin typeface="Boopee" pitchFamily="2" charset="0"/>
              </a:rPr>
              <a:t>Son los </a:t>
            </a:r>
            <a:r>
              <a:rPr lang="en-US" sz="1900" b="1" dirty="0" err="1" smtClean="0">
                <a:latin typeface="Boopee" pitchFamily="2" charset="0"/>
              </a:rPr>
              <a:t>libros</a:t>
            </a:r>
            <a:r>
              <a:rPr lang="en-US" sz="1900" b="1" dirty="0" smtClean="0">
                <a:latin typeface="Boopee" pitchFamily="2" charset="0"/>
              </a:rPr>
              <a:t>. Son los </a:t>
            </a:r>
            <a:r>
              <a:rPr lang="en-US" sz="1900" b="1" dirty="0" err="1" smtClean="0">
                <a:latin typeface="Boopee" pitchFamily="2" charset="0"/>
              </a:rPr>
              <a:t>bolígrafos</a:t>
            </a:r>
            <a:r>
              <a:rPr lang="en-US" sz="1900" b="1" dirty="0" smtClean="0">
                <a:latin typeface="Boopee" pitchFamily="2" charset="0"/>
              </a:rPr>
              <a:t>.</a:t>
            </a:r>
          </a:p>
          <a:p>
            <a:r>
              <a:rPr lang="en-US" sz="1900" b="1" dirty="0" smtClean="0">
                <a:latin typeface="Boopee" pitchFamily="2" charset="0"/>
              </a:rPr>
              <a:t>Son </a:t>
            </a:r>
            <a:r>
              <a:rPr lang="en-US" sz="1900" b="1" dirty="0" err="1" smtClean="0">
                <a:latin typeface="Boopee" pitchFamily="2" charset="0"/>
              </a:rPr>
              <a:t>las</a:t>
            </a:r>
            <a:r>
              <a:rPr lang="en-US" sz="1900" b="1" dirty="0" smtClean="0">
                <a:latin typeface="Boopee" pitchFamily="2" charset="0"/>
              </a:rPr>
              <a:t> </a:t>
            </a:r>
            <a:r>
              <a:rPr lang="en-US" sz="1900" b="1" dirty="0" err="1" smtClean="0">
                <a:latin typeface="Boopee" pitchFamily="2" charset="0"/>
              </a:rPr>
              <a:t>reglas</a:t>
            </a:r>
            <a:r>
              <a:rPr lang="en-US" sz="1900" b="1" dirty="0" smtClean="0">
                <a:latin typeface="Boopee" pitchFamily="2" charset="0"/>
              </a:rPr>
              <a:t>. Son </a:t>
            </a:r>
            <a:r>
              <a:rPr lang="en-US" sz="1900" b="1" dirty="0" err="1" smtClean="0">
                <a:latin typeface="Boopee" pitchFamily="2" charset="0"/>
              </a:rPr>
              <a:t>las</a:t>
            </a:r>
            <a:r>
              <a:rPr lang="en-US" sz="1900" b="1" dirty="0" smtClean="0">
                <a:latin typeface="Boopee" pitchFamily="2" charset="0"/>
              </a:rPr>
              <a:t> </a:t>
            </a:r>
            <a:r>
              <a:rPr lang="en-US" sz="1900" b="1" dirty="0" err="1" smtClean="0">
                <a:latin typeface="Boopee" pitchFamily="2" charset="0"/>
              </a:rPr>
              <a:t>tijeras</a:t>
            </a:r>
            <a:r>
              <a:rPr lang="en-US" sz="1900" b="1" dirty="0" smtClean="0">
                <a:latin typeface="Boopee" pitchFamily="2" charset="0"/>
              </a:rPr>
              <a:t>.</a:t>
            </a:r>
          </a:p>
          <a:p>
            <a:r>
              <a:rPr lang="en-US" sz="1900" b="1" dirty="0" smtClean="0">
                <a:latin typeface="Boopee" pitchFamily="2" charset="0"/>
              </a:rPr>
              <a:t>Son los </a:t>
            </a:r>
            <a:r>
              <a:rPr lang="en-US" sz="1900" b="1" dirty="0" err="1" smtClean="0">
                <a:latin typeface="Boopee" pitchFamily="2" charset="0"/>
              </a:rPr>
              <a:t>legajos</a:t>
            </a:r>
            <a:r>
              <a:rPr lang="en-US" sz="1900" b="1" dirty="0" smtClean="0">
                <a:latin typeface="Boopee" pitchFamily="2" charset="0"/>
              </a:rPr>
              <a:t>. Son </a:t>
            </a:r>
            <a:r>
              <a:rPr lang="en-US" sz="1900" b="1" dirty="0" err="1" smtClean="0">
                <a:latin typeface="Boopee" pitchFamily="2" charset="0"/>
              </a:rPr>
              <a:t>las</a:t>
            </a:r>
            <a:r>
              <a:rPr lang="en-US" sz="1900" b="1" dirty="0" smtClean="0">
                <a:latin typeface="Boopee" pitchFamily="2" charset="0"/>
              </a:rPr>
              <a:t> </a:t>
            </a:r>
            <a:r>
              <a:rPr lang="en-US" sz="1900" b="1" dirty="0" err="1" smtClean="0">
                <a:latin typeface="Boopee" pitchFamily="2" charset="0"/>
              </a:rPr>
              <a:t>calculadoras</a:t>
            </a:r>
            <a:r>
              <a:rPr lang="en-US" sz="1900" b="1" dirty="0" smtClean="0">
                <a:latin typeface="Boopee" pitchFamily="2" charset="0"/>
              </a:rPr>
              <a:t>.</a:t>
            </a:r>
          </a:p>
          <a:p>
            <a:endParaRPr lang="en-US" sz="1900" b="1" dirty="0">
              <a:latin typeface="Boopee" pitchFamily="2" charset="0"/>
            </a:endParaRPr>
          </a:p>
          <a:p>
            <a:r>
              <a:rPr lang="en-US" sz="1900" b="1" dirty="0" smtClean="0">
                <a:latin typeface="Boopee" pitchFamily="2" charset="0"/>
              </a:rPr>
              <a:t>Es un </a:t>
            </a:r>
            <a:r>
              <a:rPr lang="en-US" sz="1900" b="1" dirty="0" err="1" smtClean="0">
                <a:latin typeface="Boopee" pitchFamily="2" charset="0"/>
              </a:rPr>
              <a:t>lápiz</a:t>
            </a:r>
            <a:r>
              <a:rPr lang="en-US" sz="1900" b="1" dirty="0" smtClean="0">
                <a:latin typeface="Boopee" pitchFamily="2" charset="0"/>
              </a:rPr>
              <a:t>. Es un </a:t>
            </a:r>
            <a:r>
              <a:rPr lang="en-US" sz="1900" b="1" dirty="0" err="1" smtClean="0">
                <a:latin typeface="Boopee" pitchFamily="2" charset="0"/>
              </a:rPr>
              <a:t>cuaderno</a:t>
            </a:r>
            <a:r>
              <a:rPr lang="en-US" sz="1900" b="1" dirty="0" smtClean="0">
                <a:latin typeface="Boopee" pitchFamily="2" charset="0"/>
              </a:rPr>
              <a:t>.</a:t>
            </a:r>
          </a:p>
          <a:p>
            <a:r>
              <a:rPr lang="en-US" sz="1900" b="1" dirty="0" smtClean="0">
                <a:latin typeface="Boopee" pitchFamily="2" charset="0"/>
              </a:rPr>
              <a:t>Es un </a:t>
            </a:r>
            <a:r>
              <a:rPr lang="en-US" sz="1900" b="1" dirty="0" err="1" smtClean="0">
                <a:latin typeface="Boopee" pitchFamily="2" charset="0"/>
              </a:rPr>
              <a:t>libro</a:t>
            </a:r>
            <a:r>
              <a:rPr lang="en-US" sz="1900" b="1" dirty="0" smtClean="0">
                <a:latin typeface="Boopee" pitchFamily="2" charset="0"/>
              </a:rPr>
              <a:t>. Es un </a:t>
            </a:r>
            <a:r>
              <a:rPr lang="en-US" sz="1900" b="1" dirty="0" err="1" smtClean="0">
                <a:latin typeface="Boopee" pitchFamily="2" charset="0"/>
              </a:rPr>
              <a:t>bolígrafo</a:t>
            </a:r>
            <a:r>
              <a:rPr lang="en-US" sz="1900" b="1" dirty="0" smtClean="0">
                <a:latin typeface="Boopee" pitchFamily="2" charset="0"/>
              </a:rPr>
              <a:t>.</a:t>
            </a:r>
          </a:p>
          <a:p>
            <a:r>
              <a:rPr lang="en-US" sz="1900" b="1" dirty="0" smtClean="0">
                <a:latin typeface="Boopee" pitchFamily="2" charset="0"/>
              </a:rPr>
              <a:t>Es </a:t>
            </a:r>
            <a:r>
              <a:rPr lang="en-US" sz="1900" b="1" dirty="0" err="1" smtClean="0">
                <a:latin typeface="Boopee" pitchFamily="2" charset="0"/>
              </a:rPr>
              <a:t>una</a:t>
            </a:r>
            <a:r>
              <a:rPr lang="en-US" sz="1900" b="1" dirty="0" smtClean="0">
                <a:latin typeface="Boopee" pitchFamily="2" charset="0"/>
              </a:rPr>
              <a:t> </a:t>
            </a:r>
            <a:r>
              <a:rPr lang="en-US" sz="1900" b="1" dirty="0" err="1" smtClean="0">
                <a:latin typeface="Boopee" pitchFamily="2" charset="0"/>
              </a:rPr>
              <a:t>regla</a:t>
            </a:r>
            <a:r>
              <a:rPr lang="en-US" sz="1900" b="1" dirty="0" smtClean="0">
                <a:latin typeface="Boopee" pitchFamily="2" charset="0"/>
              </a:rPr>
              <a:t>. </a:t>
            </a:r>
            <a:r>
              <a:rPr lang="en-US" sz="1900" b="1" dirty="0" err="1" smtClean="0">
                <a:latin typeface="Boopee" pitchFamily="2" charset="0"/>
              </a:rPr>
              <a:t>Unas</a:t>
            </a:r>
            <a:r>
              <a:rPr lang="en-US" sz="1900" b="1" dirty="0" smtClean="0">
                <a:latin typeface="Boopee" pitchFamily="2" charset="0"/>
              </a:rPr>
              <a:t> </a:t>
            </a:r>
            <a:r>
              <a:rPr lang="en-US" sz="1900" b="1" dirty="0" err="1" smtClean="0">
                <a:latin typeface="Boopee" pitchFamily="2" charset="0"/>
              </a:rPr>
              <a:t>tijeras</a:t>
            </a:r>
            <a:r>
              <a:rPr lang="en-US" sz="1900" b="1" dirty="0" smtClean="0">
                <a:latin typeface="Boopee" pitchFamily="2" charset="0"/>
              </a:rPr>
              <a:t>.</a:t>
            </a:r>
          </a:p>
          <a:p>
            <a:r>
              <a:rPr lang="en-US" sz="1900" b="1" dirty="0" smtClean="0">
                <a:latin typeface="Boopee" pitchFamily="2" charset="0"/>
              </a:rPr>
              <a:t>Un </a:t>
            </a:r>
            <a:r>
              <a:rPr lang="en-US" sz="1900" b="1" dirty="0" err="1" smtClean="0">
                <a:latin typeface="Boopee" pitchFamily="2" charset="0"/>
              </a:rPr>
              <a:t>legajo</a:t>
            </a:r>
            <a:r>
              <a:rPr lang="en-US" sz="1900" b="1" dirty="0" smtClean="0">
                <a:latin typeface="Boopee" pitchFamily="2" charset="0"/>
              </a:rPr>
              <a:t>. </a:t>
            </a:r>
            <a:r>
              <a:rPr lang="en-US" sz="1900" b="1" dirty="0" err="1" smtClean="0">
                <a:latin typeface="Boopee" pitchFamily="2" charset="0"/>
              </a:rPr>
              <a:t>Una</a:t>
            </a:r>
            <a:r>
              <a:rPr lang="en-US" sz="1900" b="1" dirty="0" smtClean="0">
                <a:latin typeface="Boopee" pitchFamily="2" charset="0"/>
              </a:rPr>
              <a:t> </a:t>
            </a:r>
            <a:r>
              <a:rPr lang="en-US" sz="1900" b="1" dirty="0" err="1" smtClean="0">
                <a:latin typeface="Boopee" pitchFamily="2" charset="0"/>
              </a:rPr>
              <a:t>calculadora</a:t>
            </a:r>
            <a:r>
              <a:rPr lang="en-US" sz="1900" b="1" dirty="0" smtClean="0">
                <a:latin typeface="Boopee" pitchFamily="2" charset="0"/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Documents and Settings\sandra.araque\Local Settings\Temporary Internet Files\Content.IE5\Z1U35OWC\MC900324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209800"/>
            <a:ext cx="3481730" cy="4220088"/>
          </a:xfrm>
          <a:prstGeom prst="rect">
            <a:avLst/>
          </a:prstGeom>
          <a:noFill/>
        </p:spPr>
      </p:pic>
      <p:pic>
        <p:nvPicPr>
          <p:cNvPr id="1027" name="Picture 3" descr="C:\Documents and Settings\sandra.araque\Local Settings\Temporary Internet Files\Content.IE5\LN3QTRQX\MC9002333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0"/>
            <a:ext cx="2180376" cy="2210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mochila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Why, why, why is my backpack so heavy?</a:t>
            </a:r>
          </a:p>
          <a:p>
            <a:r>
              <a:rPr lang="en-US" dirty="0" smtClean="0"/>
              <a:t>I can’t lift it. Why, why?</a:t>
            </a:r>
          </a:p>
          <a:p>
            <a:r>
              <a:rPr lang="en-US" dirty="0" smtClean="0"/>
              <a:t>Help me! And tell me why</a:t>
            </a:r>
          </a:p>
          <a:p>
            <a:r>
              <a:rPr lang="en-US" dirty="0" smtClean="0"/>
              <a:t>My backpack is so heavy. Why?</a:t>
            </a:r>
          </a:p>
          <a:p>
            <a:r>
              <a:rPr lang="en-US" dirty="0" smtClean="0"/>
              <a:t>1. It’s the pencil. It is the notebook.</a:t>
            </a:r>
          </a:p>
          <a:p>
            <a:r>
              <a:rPr lang="en-US" dirty="0" smtClean="0"/>
              <a:t>It’s the book, it’s the pen.</a:t>
            </a:r>
          </a:p>
          <a:p>
            <a:r>
              <a:rPr lang="en-US" dirty="0" smtClean="0"/>
              <a:t>It’s the ruler. It’s the scissors.</a:t>
            </a:r>
          </a:p>
          <a:p>
            <a:r>
              <a:rPr lang="en-US" dirty="0" smtClean="0"/>
              <a:t>It’s the folder. It’s the calculator.</a:t>
            </a:r>
          </a:p>
          <a:p>
            <a:r>
              <a:rPr lang="en-US" dirty="0" smtClean="0"/>
              <a:t>2. it is the pencils. It’s the notebooks</a:t>
            </a:r>
          </a:p>
          <a:p>
            <a:r>
              <a:rPr lang="en-US" dirty="0" smtClean="0"/>
              <a:t>It’s the books. It’s the pens.</a:t>
            </a:r>
          </a:p>
          <a:p>
            <a:r>
              <a:rPr lang="en-US" dirty="0" smtClean="0"/>
              <a:t>It’s the rulers. It’s the scissors.</a:t>
            </a:r>
          </a:p>
          <a:p>
            <a:r>
              <a:rPr lang="en-US" dirty="0" smtClean="0"/>
              <a:t>It’s the folders. It’s the calculators.</a:t>
            </a:r>
          </a:p>
          <a:p>
            <a:r>
              <a:rPr lang="en-US" dirty="0" smtClean="0"/>
              <a:t>3. It’s is a pencil. It’s a notebook.</a:t>
            </a:r>
          </a:p>
          <a:p>
            <a:r>
              <a:rPr lang="en-US" dirty="0" smtClean="0"/>
              <a:t>It’s a book. It’s a pen.</a:t>
            </a:r>
          </a:p>
          <a:p>
            <a:r>
              <a:rPr lang="en-US" dirty="0" smtClean="0"/>
              <a:t>It’s a ruler. Some scissors.</a:t>
            </a:r>
          </a:p>
          <a:p>
            <a:r>
              <a:rPr lang="en-US" dirty="0" smtClean="0"/>
              <a:t>A folder. A calculator.</a:t>
            </a:r>
          </a:p>
          <a:p>
            <a:r>
              <a:rPr lang="en-US" dirty="0" smtClean="0"/>
              <a:t>They’re some pencils….</a:t>
            </a:r>
            <a:endParaRPr lang="en-US" dirty="0"/>
          </a:p>
        </p:txBody>
      </p:sp>
      <p:pic>
        <p:nvPicPr>
          <p:cNvPr id="2050" name="Picture 2" descr="C:\Documents and Settings\sandra.araque\Local Settings\Temporary Internet Files\Content.IE5\ECSCCSR0\MC9000021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590800"/>
            <a:ext cx="3135173" cy="4033009"/>
          </a:xfrm>
          <a:prstGeom prst="rect">
            <a:avLst/>
          </a:prstGeom>
          <a:noFill/>
        </p:spPr>
      </p:pic>
      <p:pic>
        <p:nvPicPr>
          <p:cNvPr id="2051" name="Picture 3" descr="C:\Documents and Settings\sandra.araque\Local Settings\Temporary Internet Files\Content.IE5\MLQ5WJHJ\MC9003303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676400"/>
            <a:ext cx="1475715" cy="1803149"/>
          </a:xfrm>
          <a:prstGeom prst="rect">
            <a:avLst/>
          </a:prstGeom>
          <a:noFill/>
        </p:spPr>
      </p:pic>
      <p:pic>
        <p:nvPicPr>
          <p:cNvPr id="2052" name="Picture 4" descr="C:\Documents and Settings\sandra.araque\Local Settings\Temporary Internet Files\Content.IE5\LFO3K73Q\MC9002090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0"/>
            <a:ext cx="1901236" cy="2123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</TotalTime>
  <Words>287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Boopee</vt:lpstr>
      <vt:lpstr>Century Schoolbook</vt:lpstr>
      <vt:lpstr>Wingdings</vt:lpstr>
      <vt:lpstr>Wingdings 2</vt:lpstr>
      <vt:lpstr>Oriel</vt:lpstr>
      <vt:lpstr>La mochila lyrics</vt:lpstr>
      <vt:lpstr>La mochila</vt:lpstr>
    </vt:vector>
  </TitlesOfParts>
  <Company>FortBend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sandra.araque</dc:creator>
  <cp:lastModifiedBy>Sarah Mallo</cp:lastModifiedBy>
  <cp:revision>14</cp:revision>
  <dcterms:created xsi:type="dcterms:W3CDTF">2011-11-10T15:52:17Z</dcterms:created>
  <dcterms:modified xsi:type="dcterms:W3CDTF">2016-05-16T07:58:07Z</dcterms:modified>
</cp:coreProperties>
</file>