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1" r:id="rId3"/>
    <p:sldId id="257" r:id="rId4"/>
    <p:sldId id="258" r:id="rId5"/>
    <p:sldId id="285" r:id="rId6"/>
    <p:sldId id="295" r:id="rId7"/>
    <p:sldId id="296" r:id="rId8"/>
    <p:sldId id="260" r:id="rId9"/>
    <p:sldId id="287" r:id="rId10"/>
    <p:sldId id="259" r:id="rId11"/>
    <p:sldId id="262" r:id="rId12"/>
    <p:sldId id="264" r:id="rId13"/>
    <p:sldId id="265" r:id="rId14"/>
    <p:sldId id="266" r:id="rId15"/>
    <p:sldId id="267" r:id="rId16"/>
    <p:sldId id="268" r:id="rId17"/>
    <p:sldId id="273" r:id="rId18"/>
    <p:sldId id="282" r:id="rId19"/>
    <p:sldId id="277" r:id="rId20"/>
    <p:sldId id="298" r:id="rId21"/>
    <p:sldId id="288" r:id="rId22"/>
    <p:sldId id="276" r:id="rId23"/>
    <p:sldId id="281" r:id="rId24"/>
    <p:sldId id="283" r:id="rId25"/>
    <p:sldId id="274" r:id="rId26"/>
    <p:sldId id="284" r:id="rId27"/>
    <p:sldId id="269" r:id="rId28"/>
    <p:sldId id="299" r:id="rId29"/>
    <p:sldId id="303" r:id="rId30"/>
    <p:sldId id="279" r:id="rId31"/>
    <p:sldId id="275" r:id="rId32"/>
    <p:sldId id="270" r:id="rId33"/>
    <p:sldId id="300" r:id="rId34"/>
    <p:sldId id="304" r:id="rId35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3CC"/>
    <a:srgbClr val="FF99CC"/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10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59A94-BFF3-49EE-91C7-5F32E04F1806}" type="datetimeFigureOut">
              <a:rPr lang="en-GB" smtClean="0"/>
              <a:pPr/>
              <a:t>10/01/2016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BCC1A-909A-466C-A714-EF4F2134012F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5780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05186-DC8F-4093-A64C-4FD18CA540DC}" type="datetimeFigureOut">
              <a:rPr lang="en-GB" smtClean="0"/>
              <a:pPr/>
              <a:t>10/01/2016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C08CD-0A8F-4F32-BA96-5B6BA49E094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5777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B65318-4ABA-1D44-9972-883F13592784}" type="slidenum">
              <a:rPr lang="en-GB">
                <a:solidFill>
                  <a:srgbClr val="000000"/>
                </a:solidFill>
              </a:rPr>
              <a:pPr eaLnBrk="1" hangingPunct="1"/>
              <a:t>32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8" y="4690271"/>
            <a:ext cx="4984962" cy="44434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510E-6863-44C5-B97F-7DF48CEB437A}" type="datetimeFigureOut">
              <a:rPr lang="en-GB" smtClean="0"/>
              <a:pPr/>
              <a:t>10/01/2016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B813-377C-44CB-B35B-1D1997FFA3A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488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510E-6863-44C5-B97F-7DF48CEB437A}" type="datetimeFigureOut">
              <a:rPr lang="en-GB" smtClean="0"/>
              <a:pPr/>
              <a:t>10/01/2016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B813-377C-44CB-B35B-1D1997FFA3A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2311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510E-6863-44C5-B97F-7DF48CEB437A}" type="datetimeFigureOut">
              <a:rPr lang="en-GB" smtClean="0"/>
              <a:pPr/>
              <a:t>10/01/2016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B813-377C-44CB-B35B-1D1997FFA3A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83252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0005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7165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771650"/>
            <a:ext cx="3810000" cy="4114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1400" y="61579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1579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1579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9638F4-B8FB-4CFB-BCBC-6BA6A3F75638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0596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510E-6863-44C5-B97F-7DF48CEB437A}" type="datetimeFigureOut">
              <a:rPr lang="en-GB" smtClean="0"/>
              <a:pPr/>
              <a:t>10/01/2016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B813-377C-44CB-B35B-1D1997FFA3A5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8548" y="25276"/>
            <a:ext cx="955452" cy="95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5679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510E-6863-44C5-B97F-7DF48CEB437A}" type="datetimeFigureOut">
              <a:rPr lang="en-GB" smtClean="0"/>
              <a:pPr/>
              <a:t>10/01/2016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B813-377C-44CB-B35B-1D1997FFA3A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666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510E-6863-44C5-B97F-7DF48CEB437A}" type="datetimeFigureOut">
              <a:rPr lang="en-GB" smtClean="0"/>
              <a:pPr/>
              <a:t>10/01/2016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B813-377C-44CB-B35B-1D1997FFA3A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0750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510E-6863-44C5-B97F-7DF48CEB437A}" type="datetimeFigureOut">
              <a:rPr lang="en-GB" smtClean="0"/>
              <a:pPr/>
              <a:t>10/01/2016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B813-377C-44CB-B35B-1D1997FFA3A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167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510E-6863-44C5-B97F-7DF48CEB437A}" type="datetimeFigureOut">
              <a:rPr lang="en-GB" smtClean="0"/>
              <a:pPr/>
              <a:t>10/01/2016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B813-377C-44CB-B35B-1D1997FFA3A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240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510E-6863-44C5-B97F-7DF48CEB437A}" type="datetimeFigureOut">
              <a:rPr lang="en-GB" smtClean="0"/>
              <a:pPr/>
              <a:t>10/01/2016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B813-377C-44CB-B35B-1D1997FFA3A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608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510E-6863-44C5-B97F-7DF48CEB437A}" type="datetimeFigureOut">
              <a:rPr lang="en-GB" smtClean="0"/>
              <a:pPr/>
              <a:t>10/01/2016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B813-377C-44CB-B35B-1D1997FFA3A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733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510E-6863-44C5-B97F-7DF48CEB437A}" type="datetimeFigureOut">
              <a:rPr lang="en-GB" smtClean="0"/>
              <a:pPr/>
              <a:t>10/01/2016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B813-377C-44CB-B35B-1D1997FFA3A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9271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33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D510E-6863-44C5-B97F-7DF48CEB437A}" type="datetimeFigureOut">
              <a:rPr lang="en-GB" smtClean="0"/>
              <a:pPr/>
              <a:t>10/01/2016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DB813-377C-44CB-B35B-1D1997FFA3A5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6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271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www.pmslweb.com/the-blog/wp-content/uploads/2013/12/3-urinal-challenge-me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2358" y="620688"/>
            <a:ext cx="714128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55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5574" y="1124744"/>
            <a:ext cx="8988425" cy="23762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What are the Magenta Principles we can use in the classroom?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AutoShape 2" descr="https://encrypted-tbn1.gstatic.com/images?q=tbn:ANd9GcTsDYffctg5T34orsxVP2y2OO2KU6DfqekchGlzUmmUzmJU3-T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1412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99715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Connect</a:t>
            </a:r>
          </a:p>
          <a:p>
            <a:r>
              <a:rPr lang="en-GB" dirty="0" smtClean="0"/>
              <a:t>Contrast</a:t>
            </a:r>
          </a:p>
          <a:p>
            <a:r>
              <a:rPr lang="en-GB" dirty="0" smtClean="0"/>
              <a:t>Arrange</a:t>
            </a:r>
          </a:p>
          <a:p>
            <a:r>
              <a:rPr lang="en-GB" dirty="0" smtClean="0"/>
              <a:t>Challenge </a:t>
            </a:r>
          </a:p>
          <a:p>
            <a:r>
              <a:rPr lang="en-GB" dirty="0" smtClean="0"/>
              <a:t>Replace</a:t>
            </a:r>
          </a:p>
          <a:p>
            <a:r>
              <a:rPr lang="en-GB" dirty="0" smtClean="0"/>
              <a:t>Reduce</a:t>
            </a:r>
          </a:p>
          <a:p>
            <a:r>
              <a:rPr lang="en-GB" dirty="0" smtClean="0"/>
              <a:t>Change</a:t>
            </a:r>
          </a:p>
          <a:p>
            <a:r>
              <a:rPr lang="en-GB" dirty="0" smtClean="0"/>
              <a:t>Develop</a:t>
            </a:r>
          </a:p>
          <a:p>
            <a:r>
              <a:rPr lang="en-GB" dirty="0" smtClean="0"/>
              <a:t>Deconstruct</a:t>
            </a:r>
          </a:p>
          <a:p>
            <a:r>
              <a:rPr lang="en-GB" dirty="0"/>
              <a:t>P</a:t>
            </a:r>
            <a:r>
              <a:rPr lang="en-GB" dirty="0" smtClean="0"/>
              <a:t>rioritise</a:t>
            </a:r>
          </a:p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547664" y="260648"/>
            <a:ext cx="6120680" cy="10081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Magenta </a:t>
            </a: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rinciples?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 smtClean="0"/>
              <a:t>Connect</a:t>
            </a:r>
            <a:br>
              <a:rPr lang="en-GB" sz="3600" b="1" dirty="0" smtClean="0"/>
            </a:br>
            <a:r>
              <a:rPr lang="en-GB" sz="3600" dirty="0" smtClean="0"/>
              <a:t>transfers of knowledge, mind maps, linking ideas together, describe how different topics are linked together</a:t>
            </a:r>
            <a:br>
              <a:rPr lang="en-GB" sz="3600" dirty="0" smtClean="0"/>
            </a:br>
            <a:r>
              <a:rPr lang="en-GB" sz="3600" dirty="0" smtClean="0"/>
              <a:t>appendices of information – link together and explain links!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>Contrast</a:t>
            </a:r>
            <a:br>
              <a:rPr lang="en-GB" sz="3600" b="1" dirty="0" smtClean="0"/>
            </a:br>
            <a:r>
              <a:rPr lang="en-GB" sz="3600" dirty="0" smtClean="0"/>
              <a:t>for/against, positive/negative, analyse method differences, debating, introduce an idea, is it this or that: vocab. Compare sources, opinions for/against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842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8092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3600" b="1" dirty="0" smtClean="0"/>
              <a:t>Arrange</a:t>
            </a:r>
          </a:p>
          <a:p>
            <a:pPr marL="0" indent="0">
              <a:buNone/>
            </a:pPr>
            <a:r>
              <a:rPr lang="en-GB" sz="3600" b="1" dirty="0" smtClean="0"/>
              <a:t>- </a:t>
            </a:r>
            <a:r>
              <a:rPr lang="en-GB" sz="3600" dirty="0" smtClean="0"/>
              <a:t>Diamond 9, </a:t>
            </a:r>
            <a:r>
              <a:rPr lang="en-GB" sz="3600" dirty="0" err="1" smtClean="0"/>
              <a:t>venn</a:t>
            </a:r>
            <a:r>
              <a:rPr lang="en-GB" sz="3600" dirty="0" smtClean="0"/>
              <a:t> diagram, different graph layouts, human sentence, story line, sort, pick out </a:t>
            </a:r>
            <a:r>
              <a:rPr lang="en-GB" sz="3600" dirty="0" err="1" smtClean="0"/>
              <a:t>sentances</a:t>
            </a:r>
            <a:r>
              <a:rPr lang="en-GB" sz="3600" dirty="0" smtClean="0"/>
              <a:t>, for/against, timeline, classify</a:t>
            </a:r>
          </a:p>
          <a:p>
            <a:pPr marL="0" indent="0">
              <a:buNone/>
            </a:pPr>
            <a:endParaRPr lang="en-GB" sz="3600" b="1" dirty="0" smtClean="0"/>
          </a:p>
          <a:p>
            <a:pPr marL="0" indent="0">
              <a:buNone/>
            </a:pPr>
            <a:r>
              <a:rPr lang="en-GB" sz="3600" b="1" dirty="0" smtClean="0"/>
              <a:t>Challenge </a:t>
            </a:r>
          </a:p>
          <a:p>
            <a:r>
              <a:rPr lang="en-GB" dirty="0" smtClean="0"/>
              <a:t>Should be omnipresent in every task </a:t>
            </a:r>
          </a:p>
          <a:p>
            <a:r>
              <a:rPr lang="en-GB" dirty="0" smtClean="0"/>
              <a:t>Teach a lesson, re-draft, open ended questions, passing questions around the class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6836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4000" b="1" dirty="0" smtClean="0"/>
              <a:t>Replace</a:t>
            </a:r>
          </a:p>
          <a:p>
            <a:pPr marL="0" indent="0">
              <a:buNone/>
            </a:pPr>
            <a:r>
              <a:rPr lang="en-GB" sz="4000" dirty="0" smtClean="0"/>
              <a:t>Can you answer the question without using the word….</a:t>
            </a:r>
          </a:p>
          <a:p>
            <a:pPr marL="0" indent="0">
              <a:buNone/>
            </a:pPr>
            <a:r>
              <a:rPr lang="en-GB" sz="4000" dirty="0" smtClean="0"/>
              <a:t>Replace words with pictures/actions </a:t>
            </a:r>
          </a:p>
          <a:p>
            <a:pPr marL="0" indent="0">
              <a:buNone/>
            </a:pPr>
            <a:r>
              <a:rPr lang="en-GB" sz="4000" dirty="0" smtClean="0"/>
              <a:t>Replace certain words with different words that might mean the same thing</a:t>
            </a:r>
          </a:p>
          <a:p>
            <a:pPr marL="0" indent="0">
              <a:buNone/>
            </a:pPr>
            <a:r>
              <a:rPr lang="en-GB" sz="4000" b="1" dirty="0" smtClean="0"/>
              <a:t>Reduce</a:t>
            </a:r>
          </a:p>
          <a:p>
            <a:pPr marL="0" indent="0">
              <a:buNone/>
            </a:pPr>
            <a:r>
              <a:rPr lang="en-GB" sz="4000" dirty="0" smtClean="0"/>
              <a:t>What are the 3 key words? 5 </a:t>
            </a:r>
            <a:r>
              <a:rPr lang="en-GB" sz="4000" dirty="0" err="1" smtClean="0"/>
              <a:t>suprising</a:t>
            </a:r>
            <a:r>
              <a:rPr lang="en-GB" sz="4000" dirty="0" smtClean="0"/>
              <a:t> things in a text. Staged reduction</a:t>
            </a:r>
            <a:endParaRPr lang="en-GB" sz="4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5657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08912" cy="53285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600" b="1" dirty="0" smtClean="0"/>
              <a:t>Change</a:t>
            </a:r>
          </a:p>
          <a:p>
            <a:pPr marL="0" indent="0">
              <a:buNone/>
            </a:pPr>
            <a:r>
              <a:rPr lang="en-GB" sz="3600" dirty="0" smtClean="0"/>
              <a:t>Bar chart: change to a different form</a:t>
            </a:r>
          </a:p>
          <a:p>
            <a:pPr marL="0" indent="0">
              <a:buNone/>
            </a:pPr>
            <a:r>
              <a:rPr lang="en-GB" sz="3600" dirty="0" smtClean="0"/>
              <a:t>Story into timeline</a:t>
            </a:r>
          </a:p>
          <a:p>
            <a:pPr marL="0" indent="0">
              <a:buNone/>
            </a:pPr>
            <a:r>
              <a:rPr lang="en-GB" sz="3600" dirty="0" smtClean="0"/>
              <a:t>Change words to pictures and de-code to partners (and vice versa) clarify a piece of work. Paraphrase. </a:t>
            </a:r>
          </a:p>
          <a:p>
            <a:pPr marL="0" indent="0">
              <a:buNone/>
            </a:pPr>
            <a:r>
              <a:rPr lang="en-GB" sz="3600" b="1" dirty="0" smtClean="0"/>
              <a:t>Develop</a:t>
            </a:r>
          </a:p>
          <a:p>
            <a:pPr marL="0" indent="0">
              <a:buNone/>
            </a:pPr>
            <a:r>
              <a:rPr lang="en-GB" sz="3600" dirty="0" smtClean="0"/>
              <a:t>Connectives in A-level – used two, now use three to extend. Trap door game</a:t>
            </a:r>
          </a:p>
          <a:p>
            <a:pPr marL="0" indent="0">
              <a:buNone/>
            </a:pPr>
            <a:r>
              <a:rPr lang="en-GB" sz="3600" dirty="0" smtClean="0"/>
              <a:t>Take something and make it better using awesome words/increasing detail. Re drafting</a:t>
            </a:r>
          </a:p>
          <a:p>
            <a:pPr marL="0" indent="0">
              <a:buNone/>
            </a:pPr>
            <a:r>
              <a:rPr lang="en-GB" sz="3600" dirty="0" smtClean="0"/>
              <a:t>Give word and develop into sentence/idea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263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4000" b="1" dirty="0" smtClean="0"/>
              <a:t>Deconstruct</a:t>
            </a:r>
          </a:p>
          <a:p>
            <a:pPr marL="0" indent="0">
              <a:buNone/>
            </a:pPr>
            <a:r>
              <a:rPr lang="en-GB" sz="4000" dirty="0" smtClean="0"/>
              <a:t>Break down a  task into a mini task</a:t>
            </a:r>
          </a:p>
          <a:p>
            <a:pPr marL="0" indent="0">
              <a:buNone/>
            </a:pPr>
            <a:r>
              <a:rPr lang="en-GB" sz="4000" dirty="0" smtClean="0"/>
              <a:t>Take apart exam question</a:t>
            </a:r>
          </a:p>
          <a:p>
            <a:pPr marL="0" indent="0">
              <a:buNone/>
            </a:pPr>
            <a:r>
              <a:rPr lang="en-GB" sz="4000" dirty="0" smtClean="0"/>
              <a:t>Text attack (with a highlighter)</a:t>
            </a:r>
          </a:p>
          <a:p>
            <a:pPr marL="0" indent="0">
              <a:buNone/>
            </a:pPr>
            <a:endParaRPr lang="en-GB" sz="4000" b="1" dirty="0"/>
          </a:p>
          <a:p>
            <a:pPr marL="0" indent="0">
              <a:buNone/>
            </a:pPr>
            <a:r>
              <a:rPr lang="en-GB" sz="4000" b="1" dirty="0" smtClean="0"/>
              <a:t>Prioritise</a:t>
            </a:r>
          </a:p>
          <a:p>
            <a:pPr marL="0" indent="0">
              <a:buNone/>
            </a:pPr>
            <a:r>
              <a:rPr lang="en-GB" sz="4000" dirty="0" smtClean="0"/>
              <a:t>Diamond 9</a:t>
            </a:r>
          </a:p>
          <a:p>
            <a:pPr marL="0" indent="0">
              <a:buNone/>
            </a:pPr>
            <a:r>
              <a:rPr lang="en-GB" sz="4000" dirty="0" smtClean="0"/>
              <a:t>Identifying which part of a task needs to be done first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659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3" y="0"/>
            <a:ext cx="8229600" cy="1143000"/>
          </a:xfrm>
        </p:spPr>
        <p:txBody>
          <a:bodyPr/>
          <a:lstStyle/>
          <a:p>
            <a:r>
              <a:rPr lang="en-GB" dirty="0" smtClean="0"/>
              <a:t>Tailoring MP to G&amp;T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img.uthinkido.com/gifted-student-998bf918a4af560431f444a31fcc4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745"/>
          <a:stretch/>
        </p:blipFill>
        <p:spPr bwMode="auto">
          <a:xfrm>
            <a:off x="1115616" y="1052736"/>
            <a:ext cx="6984775" cy="592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47664" y="44624"/>
            <a:ext cx="6120680" cy="10081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Tweaking MP for G&amp;T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4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b="1" smtClean="0"/>
              <a:t>What would you expect a G&amp;T student to be like?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371725"/>
            <a:ext cx="3217862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874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40768"/>
            <a:ext cx="9144000" cy="54006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altLang="en-US" sz="2800" dirty="0"/>
              <a:t>Gifted students need to serve as examples to others, and they should always assume extra responsibility.</a:t>
            </a:r>
          </a:p>
          <a:p>
            <a:pPr>
              <a:buBlip>
                <a:blip r:embed="rId2"/>
              </a:buBlip>
            </a:pPr>
            <a:r>
              <a:rPr lang="en-US" altLang="en-US" sz="2800" dirty="0"/>
              <a:t>Gifted students are naturally creative and do not need encouragement</a:t>
            </a:r>
            <a:r>
              <a:rPr lang="en-US" altLang="en-US" sz="2800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en-US" altLang="en-US" sz="2800" dirty="0" smtClean="0"/>
              <a:t>Gifted students do not need help. If they are really gifted, they can manage on their own.</a:t>
            </a:r>
          </a:p>
          <a:p>
            <a:pPr>
              <a:buBlip>
                <a:blip r:embed="rId2"/>
              </a:buBlip>
            </a:pPr>
            <a:r>
              <a:rPr lang="en-US" altLang="en-US" sz="2800" dirty="0" smtClean="0"/>
              <a:t>The social &amp; emotional development of the gifted student is at the same level as his/her intellectual development.</a:t>
            </a:r>
          </a:p>
          <a:p>
            <a:pPr>
              <a:buBlip>
                <a:blip r:embed="rId2"/>
              </a:buBlip>
            </a:pPr>
            <a:r>
              <a:rPr lang="en-US" altLang="en-US" sz="2800" dirty="0" smtClean="0"/>
              <a:t>The primary value of a gifted student lies in their brain power.</a:t>
            </a:r>
          </a:p>
          <a:p>
            <a:endParaRPr lang="en-US" alt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922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/>
          <a:lstStyle/>
          <a:p>
            <a:r>
              <a:rPr lang="en-GB" dirty="0" smtClean="0"/>
              <a:t>Aims of session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619672" y="2204864"/>
            <a:ext cx="6233895" cy="1800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Aims of the session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96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40768"/>
            <a:ext cx="9144000" cy="54006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altLang="en-US" sz="2800" dirty="0"/>
              <a:t>Gifted students need to serve as examples to others, and they should always assume extra responsibility.</a:t>
            </a:r>
          </a:p>
          <a:p>
            <a:pPr>
              <a:buBlip>
                <a:blip r:embed="rId2"/>
              </a:buBlip>
            </a:pPr>
            <a:r>
              <a:rPr lang="en-US" altLang="en-US" sz="2800" dirty="0"/>
              <a:t>Gifted students are naturally creative and do not need encouragement</a:t>
            </a:r>
            <a:r>
              <a:rPr lang="en-US" altLang="en-US" sz="2800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en-US" altLang="en-US" sz="2800" dirty="0" smtClean="0"/>
              <a:t>Gifted students do not need help. If they are really gifted, they can manage on their own.</a:t>
            </a:r>
          </a:p>
          <a:p>
            <a:pPr>
              <a:buBlip>
                <a:blip r:embed="rId2"/>
              </a:buBlip>
            </a:pPr>
            <a:r>
              <a:rPr lang="en-US" altLang="en-US" sz="2800" dirty="0" smtClean="0"/>
              <a:t>The social &amp; emotional development of the gifted student is at the same level as his/her intellectual development.</a:t>
            </a:r>
          </a:p>
          <a:p>
            <a:pPr>
              <a:buBlip>
                <a:blip r:embed="rId2"/>
              </a:buBlip>
            </a:pPr>
            <a:r>
              <a:rPr lang="en-US" altLang="en-US" sz="2800" dirty="0" smtClean="0"/>
              <a:t>The primary value of a gifted student lies in their brain power.</a:t>
            </a:r>
          </a:p>
          <a:p>
            <a:endParaRPr lang="en-US" alt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1256482" y="332656"/>
            <a:ext cx="6416202" cy="889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Common myths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0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image.slidesharecdn.com/teachertweakstlt14presentation-141018133712-conversion-gate02/95/teacher-tweaks-tlt14-presentation-8-638.jpg?cb=141365756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869"/>
          <a:stretch/>
        </p:blipFill>
        <p:spPr bwMode="auto">
          <a:xfrm>
            <a:off x="611560" y="1112480"/>
            <a:ext cx="8189595" cy="572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5435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http://professorlamp.com/ed/TAG/blackboar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73680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086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http://www.bertiekingore.com/high-gt-create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5976664" cy="608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27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528" y="1771650"/>
            <a:ext cx="4553272" cy="4825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“the teacher just makes it up”</a:t>
            </a:r>
          </a:p>
          <a:p>
            <a:pPr marL="0" indent="0">
              <a:buNone/>
            </a:pPr>
            <a:r>
              <a:rPr lang="en-GB" dirty="0" smtClean="0"/>
              <a:t>“never gets marked”</a:t>
            </a:r>
          </a:p>
          <a:p>
            <a:pPr marL="0" indent="0">
              <a:buNone/>
            </a:pPr>
            <a:r>
              <a:rPr lang="en-GB" dirty="0" smtClean="0"/>
              <a:t>“don’t get enough time to finish it”</a:t>
            </a:r>
          </a:p>
          <a:p>
            <a:pPr marL="0" indent="0">
              <a:buNone/>
            </a:pPr>
            <a:r>
              <a:rPr lang="en-GB" dirty="0" smtClean="0"/>
              <a:t>“why should I do more work when I have already worked hard”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71600" y="332656"/>
            <a:ext cx="6984776" cy="14401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What do you think the question was?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3" descr="http://itrainthereforeieat.files.wordpress.com/2013/11/stretching-d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4215" y="4166299"/>
            <a:ext cx="4029785" cy="265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60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5842" name="Picture 2" descr="http://rosesandwaterfalls.files.wordpress.com/2011/02/the-future.jpg?w=495&amp;h=3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8170"/>
            <a:ext cx="9144000" cy="729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84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work with G&amp;T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gingerlewman.files.wordpress.com/2013/08/screen-shot-2013-08-28-at-9-30-26-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024" y="1340768"/>
            <a:ext cx="775379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56482" y="332656"/>
            <a:ext cx="6416202" cy="889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Group work with G&amp;T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1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Perfect magenta task!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27584" y="1916832"/>
            <a:ext cx="7632848" cy="4248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1256482" y="332656"/>
            <a:ext cx="6416202" cy="889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Perfect magenta task!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2987824" y="3140968"/>
            <a:ext cx="3384376" cy="172819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923928" y="3573016"/>
            <a:ext cx="1440160" cy="86409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858982" y="1953491"/>
            <a:ext cx="2416874" cy="161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43558" y="4437112"/>
            <a:ext cx="2416874" cy="1728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58982" y="4437112"/>
            <a:ext cx="2488882" cy="16561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043558" y="1953491"/>
            <a:ext cx="2344866" cy="161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01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QUExQUFBUUFRQUFBUUFRQUFBQUFRQWFxQUFBQYHCggGBwlHBQUITEhJSkrLi4uFx8zODMsNygtLisBCgoKDAwNDwwMDywZFBkrLCwrNyw3LCssLCwrLCsrLCsrKysrLCwrKysrLCsrKysrKysrKysrKysrKysrKysrK//AABEIAOEA4QMBIgACEQEDEQH/xAAbAAACAwEBAQAAAAAAAAAAAAABAgADBQQGB//EAEMQAAICAQMCBAQCBQkGBwEAAAECAAMRBBIhBTEGE0FRFCJhcTKBQlKRobEVIzNDYoLBwvAkY3KS0fE0NURVc5OyB//EABUBAQEAAAAAAAAAAAAAAAAAAAAB/8QAFREBAQAAAAAAAAAAAAAAAAAAAAH/2gAMAwEAAhEDEQA/APGNYWOTCx+05Q0O6UEmECARgYDZhibpMwCZWxjwbZAmYyxgsOIBDe0hY/WKTIDARiZAscCBngQLCYvmSBpQ2YCI2YcQKSIuJeRExIEAjYhxJmBAZU8s3RHMAqYZSDGUwLd0ZHwcxAIQYGj/ACm/uZJnbpICmCPiAwIIwWDMbMAgRSYDBKGBjysGHdIGMG6LJiUQmEQGQGAzGUk8x2MreA4jCUgw5kF26DdF2whJQwaMDAI0BSYhMeLiBBFcRgIYFIA9Yd/tI9eIAZFWoIWWCox2MqE2yQ7vpJIKjbAGlYEsWBYscRVMcGUEJIUlgaFhA5isIWMxiiA0Ux8SbJBUYuZdtiEQFEJEIEMBNsZY2I22AkYCXaXSNY6pWrO7HCqoySZrWUafTZWwLqbwcMoYiiojurMvNrA8EAhRzyYGAW5nRTo7W/DVY32Rj/ATTbr1v6Hl1D2prrT9+N3t6zkfqFpOTbbn/wCR/wDrAU9G1A/qLvyrc/wEqt0bp+NHT/jRl/8A0JZ8XYAMWWYHb524/fOvS9e1Nf4L7R9C5df+V8j90DOCj3gKzbHXq7TjVaWqz3spHw1+f1tyfI3vgriQdCW4E6Kw3HBJ09gFeqUDvhc7bQPdDn6QMDEqtWWWZGQcggkEEEEEcEEehzKLHgWVjmOYlbS0QBJJiSBymNGNccLCkUxxDiLCLlaM1k54cyhowEQGHdILCZMxFhlBJlZlgkAkFe2MFj4hgKZodK6Q94Z8rXVXjzbrMiuvPYccux9EXJPEt6P0wWB7bWNenqx5rjlmY/hpqB/FY2PsoyT9aus9XNxVVUVU1/0VCk7EHuT+m59XPJ/dA69T1lakanRK1atxZqGONRePbj+iTPOxeTxk9xMHbCGjBoCQZjkwGApsMdbJWYA30gO7SsXHIIJBBBBBwQR2II7GAtmQoZFekr11evHl6hlr1fAp1R+VLsAAVarH6RxgW/bPbnzWs071u1disjoSrowwysO4P/UcEYI4MpM9Lp2/lCnym51mnTNDcl9VQgJbTt72oBlDySAR6ZgYVJlmZz6Vp1lJUV7pI2yCUKYMxgsSwSAkxd0SFR3hVm2TbGA4g3QiKssCyvP0jqIDCAiMq8xgkoULJLMRSsBZ3dH6cb7VrBCjBax2/DXUvNljfQDP54HrObb95tWj4fRKO1ut+d/ddLW2K1+nmOC31CCQcfXeqC0rXUCmmpyKU9T+tbZ72P3J9M4HbnJJlm2avhPqK6bV02sAUDbbAQCPLsBRzj6BifygcXSqQ99KEZD21oR7hnUEcfQmdPiautdXqFqUIiXWIqjJwEYqe/1BP5zXv8OnTLfqA2PgtaKyhH9UpRq7c55zvr49mE6fFvTlZb2rq3WV9Q1gsdFLMa2AuDPj9FdzDPYYMDx0E9HqvCVqadLs7mbyS1QVgUXUErQd5+ViTgEDlSy57y27wbYzimpg1yV1nVCwrXXTdbg1ULZnDudwGB6jv7B5NzGvpZCVdWVgASrKVYAgEZB5GQQfzEtbQObvIZdthfyirkLtcnbhieBz6z6Rr9DY+puO+my3VdIKLVU+92s8tFyCBtKFqnAbPOO3ED5ap5hdp6vovgK+666p2FXk7AzhGuVntwaguzupDbi3ZRyZ5fXaZqrHrfG6t2RsHI3KSDgjuOIHE0lN7I6ujFHRgyMvdWU5DD6gw2jmVsJFeh8TVq5p1tahU1YY2Kv4atVWQNQg9gxIsGfRz6CcY7ZnX4bPnU6nRnkuvxWn9/idOp3Kv1enzB/cEz67MqJYh90kTMkoUNJYOIRC/aByDvCrd4w7wCRQ3kxlEURwYRasdZWrRg0BwY6mVxlslFxEWDzIA0C/S6ZrLErB5sdEH3dgo/jNDxdqA+rtCcJUfh6h7V0Dy1x9PlJ/OX+BSP5Q05IyFNj/AP102P8A5czAUk8nknkn3J5MgTEBjkQFYHsLfEdFq6NH3DdVfp9ecH5hZXRTXcCeCyrQj8eqCd/UfEp0Or1daAWh79PaSr7UdfIHmqcZzuLD9h7+vgAsYACBv9Q61XbpKkY6nz6UqpVfMB0rJU3y2sp58zZ8vHrg/Q7Gl8Rrf8WF1LaB7tSuoDned1fl7GqL18gg/MPfOJ5K3RlaktO3bYzqoDAtlMZ3L3XuJyiBd1mtBc+y86kHBNzK6F2I+bIcljznk9+81On+Lmq8gioF6NPfplfcQxFpJRjx+gWOB65PIi+I+nVV0aGysENfSzW/MSC6OVLDP4fsOOPvMFYHoel+IKyjU6oWrU1OmpV9NgWp8J5nlEhztbK2sp+irgcTz/VLKmtc0K6VZGxbGDOAFAJZhxkkE/TOPSK33i0adrCRWrWEKWIRS5Cr+JiFHAGRz9YFEQiNu/17y6/SWIqOyOiWgmtmUhbFHBKE/iHI7e4kVZ0PXeRqaLuB5dqMc9tu758/3SwnT1PSiq+6scBLHVR/ZDHb+7Ex7HA7zZ6vqBZc7DuQhbv+LYue8o5cyQYkhDq0DtxK1MW1oABgVoVHIlirz+cKqMfbHIjAQEVY0YGHdCFEIlghMBAZADIbJFeB6DwEP9voB43ecn5vp7UH72Ewh2HftL+m6w1W12r+Kp0sH1KsDj88Y/Od3i3SLXqnKc1W41FJ9DVcN64+2Sv92BmbhPoZ6jp6KNOr1aYt/Jw1QLou59QpX4UFhyTw+R685nzcxSIH1TQdMBNerNWnf4oaNtT5qoKqNO9AbVWBCRtax1ZVPuPqZR4X6Gi2Wp5VDL8bfRqPOKE1UKuNPXXuOQbHZcMBk4HtPme8/rH0A5P6PK4+x5E9P07oup1LafWozai1tUq3YTL0sjIUexv1SoznAAwBA1OkdEV6atSmnS62vTbBpDtHm6ivU2pbbcnBs2K1RI9crPH9X0VtVzrdUKXJLmtQAqBzuCoASAozwM8DE6PFbJ8dqWpb5fPsZWXjksd20j0yWAPt95ngknJJJPfPJgfQ+lV0toen13IrHUnWaffZj+ZQW3sLKz+i3mGgZPopHrOfU6BW6SCFp+XTabU07Svnu/H8oM5HOFNirg9tg9p4c2t2OcDOBk4Ge+B6SUXjByO/ED6jqdNR8bpNMKabvKW9kQhTtp+EU1JaSPmdrFd8ntkH1lPTOpXhmVRVqeoivSefm5aNwW6+xlFiEK5qD6dXGcEBu+MTzvV/EdY1j6jTkMHpCMGRhy1IRlI47YHP09RPKOoPGOIHuNFdR5Hw+3SbtTR1Oy96xXjdXbadIiOf0VO4qTzhV9BM7x1Q1lFOqvZa72K1ilL1uosqFQPxGnVSfIXIAKds4+58c4ErKiRXb4Z6el+rrqes2gq52BihYhSR8wZcfmcSzraKus1Kqu0LZtC8cAADHBxH8GaRbddUrrvXa7FeeQgDfY9vXjGfXE5epBfidRsACmwkAdhnkj7gkg44yDjjEqE3fSSDEkCuVWPOorOO8cwpks5lu71nR0DpLamw1oyqRVZaS+QoWtdzcgGc1tLoE3Ky+Yi2puGN9bZ2uPdTtOD9IDEwgiVg/wAD/CDmBfvkV5QRHSEdKmODKh29ZbpqmcqiKWZyFVQOSScAD7kyipsR6KGcZRXcdiUUsAfYkCen1mqo6efKorr1GqXi/UWgWV02DhqtPWeCVOQXOef2Lwv436gTn4qwY7BdiKPptVQP3SDDVuOP4z0OlX4vSeV3v0YayoetumY5trHuyN84HszARh4oF+E6jUt6njz61SvV1f2ldQA4HHysOfecfUtBZobqrabdyN/O6XUJ2dQeePRhnayH3weDAyTiSbnVdEmorbWaZcAc6rTr/wCnc/1lY9aWOT/ZJx27ef3f6zAfEt0+psTdsd03Da2xmXcv6rYPI+hlQYS2sqfXH3gVASWV5IIOCJa1fsQZWMwI+YokYxkEBTCOJbtwJS/7ICWLz6RcQkzZ6L0tNnxOpyumQ8AfK+qsHairjtn8TD8Iz69iujw5QdMyXum57qrjQu7yz5ScWXFjgICcKpYj1OcYzha6xjqLiysjFgSrubWGVBybCxLZ7g5PBHJ7zY6b1D4nqK2XNWgeuxPmRTXXWKyqVVqSFVQvyjORycjJJmT1k/7XqeVI8zuu0KeO42My/sJGc9uwIp3QxMSQLszj1PedOJyueYGr4T6nVRbZ54fyr9NfpXNWPMQXADegbgkbfX3+k9P4g6QdbfpzpglVS9N0rJ59gRUr822qmov23s3AHqTPF6vpdldVNzL/ADd4c1OCCCUYq6nH4WBHY8/sOPaavq1enr0lOooa5Len6N7FFhqYNXfqLaVyAcDDsCMZww9RCsXQeF7mKq5WovXrGUNlm3aMlba2UdjuRh+RPPY9NXh2mmoNr7nostUtRTXX5lm0cC230VSeAOCcZz3wx8Zlq7vMpBvY6z4e1XZRQutJ85dnZ8ZJUn3/AG5fijrXxl4t2lAKqqgu7djy0wef+LcfzgZiywLOjpOsWpw7VV3AAjy7d2wkjg/KRyJoN1jTs2W6fRyeQl2srH5BbsD9kIzUnoPCjeUmr1YHz6alVqP6t2pfylcE+qguf2+05j1bR/8At6j7avU/5iZteHtdpLa9ZQNI676lu2LqixsOmYvsQmvIO1nb1ztx9YHiyYShGMjGRkZGMg9iPpwZ6IdV6YB/4G4n66thn9i/4Tq8V+INNbotJRSihqxvY7nsNCndjTi2wBm7gkD5RtUD6B5Ez0nQAdRpNVpDy1SHWabuSHr4vQe+9DwPcEzzOZ6f/wDm3/mFPbG2/dntt8izMDE6Xr7NPYt1L7HXIz3BB/EjL2ZTxkH/AAmtZptLq+ajXor/AFqsONJYf91aeaT3+RsjsAZ5us/KPsPf2hgdnVek3aYhb62rz+EsPlb1yjj5XH2JnEDNPpfX9Tp1KVWkVn8VThbKSPUGqwFefXABnX/Lmmfm/QU57btNZZpSPrsG5Cf7ogYSvIrnM3LH6YcnHUKyc8D4W5QfTGShxI2g6eRxrrgf7WjP+W2BiFuZalmJrL03QA89QsYf2dFZkf8ANZGru6anZNbqSP12p01R+o2b3AP39feFZLWe87OndIv1A/maXsHqwGKxjvusOFGPqZ3p4iRP6DSaWn2Z0bU2A98iy4t6/T2nH1brd+o4u1Fjj9TJFf5VqAo/ZCOn4TSaXm511lw7U0MRp1P++1H9Z/w1+owWwZl9V6lbqGD2EYUBERFCVVIPw11VjhVHt+3PeULWD2ges/kP9cQrj1FQOMwUgLnH741krzAt82GVSQOx24mlX4SubRNrNyBQC4qJ/nXpVwj3Afqhj+YBPtnKsztM9n17RC0rqq9VSmhGlopCecVd66kBbSHTryzFw3ykY5z6QjzfSuu6jSIazXW9NuHNGrpNlDnsLVQ4Of7Snn64Ep6trrtVY+ot+YkruZVYVpxhEGOFG0DA+nr3n0Dr1vmE36q2i7SvrdJZoCxRh5L2BdTUa+61rTjcrDG5M94viPxXTqK9VSLKRWNLqPlCqiW3rql+GCZH84y01IVK5HP04Dz3X9BTRpdNV8LZ592no1C6ktYN1lnzXVeWV2sqqVGBggkEj381otE9zhKlaxm7KisxP5Adue8+gafqO0aOxtStd79MarTW3PurovS4r5j5DeWz1/LvI/R9e05vE/iCilHGgtUWam6xtW1QK7gtaphSR8tbO1rgDvmBnePOhfDvpyK1pV9NTuXcu7zlUG4soJIOWAye5BnlQPqP3zc8aa2u66p6n3g6XTBzgjbYlexkORyRtH7ZgYhRb7zr6X1F9PbXdUcPWwZcjjI7g/QgkH6EzjBkzA9H4j6OGB1ekBbS2fMQvLaRzy9Fyj8IUk4bsRjn388XnV0vql2nfzKLGqb1KnAYfqup4YfQgiax8WK2fO0GhsY871qalmPqXNbgEn7CEYivxPTaNPgKXuu+XU6il69PUeHqqsGH1Ng/QJGVQHk5Jxjtyr4s2EHT6PRadhyLBSbbUPuj2sQvH0mFqtU9rs9jM7scszEsxPbJJ7/9oCs4gEQYjA+0BxFI/wC0O76wFoCiQ5jDHvAcQADLkSIGHvILBAuaAiVGyFXzCrMD1P7Iy6grx3+8oDQM0gl1mfQD7SsV8ZkJgYyicSSuSB12n5Zn45ndcOJx9oI6tL0i+wb69PfYCSN1dNjgkdxuVSMyk5yQeCOCCMEEcEEe8+naTpPUdFpVr0S2WW3pvsuF1a6ehXH9HQr2BfMOButI47L3yKuudKXyL08rTjR06Zno1yNW176tVVm3urbnay0uhTb7EEcSD5upH+u8bdPq2qp02sezSqlCU1W9N3W0hVL36jcL/LcYHzIoQY7EZ+k85456jVqUVaNFqaW0pZbC9CVrTTgBKm8sngEcM+O575geNLQAystJmBZmTMUCNKCxgzFkAgWKYcysCOFgTiHMmyArAJiyYkxCARIYcRGMKYmKTBmQCAS0gaKZAIDhoMwYhxAm6MsULH2wDmSJukgdd05SoljGVtADrkYPIHYeg+wkFQ78ZgLSBoDhf45/Mdj++aWq8Rauyvyn1N719ijWMQw9m5yw+hyJlhoCYACxhAGk3QGMOYhMgMB4QRK90mYFquJPN+kqBhgWeZF3xcQgQDuj5lYEJEC3iU2LCTFBgRUj4gzCTAWHI9pIIQwYZ7f4Qs/sIhMBMKdWjF5WssKwEzDJiGAxYStjFhAgVmQS2TP0hFeIcSzcPaFn9hCqdsWW7pICKI+2MJGgJshFUMEIK1ZgKgQGK0KcmAGIZAYDZhzABIVgSMBIixoBEOBF5jQibICsjNBvgArF2yzzIBZAUJiQtGZzFhQkjQwFMIlZMIMBzIIoMfMAESBcwkwFoB8uDbBugzAfEO2IDHDwBtimWhohIgJDmMhHrIWgJiQLLAYrGBJAYMyZgEtJmLGUQGEGYQJCkAGSTbBiBCIITBAkGYYpgNmSTyz7QwK7u5+8gkkkQwjwySqEUySQBGkkgCGSSBBFEkkBoGkkhAWMncfcQyQqxu8hgkgQwrJJAh7wQSQie8DQyQpTJDJADRK/xCSSBvySS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xQTEhQUExQUFBUUFRQUFBUUFRQUFBQUFRQWFxQUFBQYHCggGBwlHBQUITEhJSkrLi4uFx8zODMsNygtLisBCgoKDAwNDwwMDywZFBkrLCwrNyw3LCssLCwrLCsrLCsrKysrLCwrKysrLCsrKysrKysrKysrKysrKysrKysrK//AABEIAOEA4QMBIgACEQEDEQH/xAAbAAACAwEBAQAAAAAAAAAAAAABAgADBQQGB//EAEMQAAICAQMCBAQCBQkGBwEAAAECAAMRBBIhBTEGE0FRFCJhcTKBQlKRobEVIzNDYoLBwvAkY3KS0fE0NURVc5OyB//EABUBAQEAAAAAAAAAAAAAAAAAAAAB/8QAFREBAQAAAAAAAAAAAAAAAAAAAAH/2gAMAwEAAhEDEQA/APGNYWOTCx+05Q0O6UEmECARgYDZhibpMwCZWxjwbZAmYyxgsOIBDe0hY/WKTIDARiZAscCBngQLCYvmSBpQ2YCI2YcQKSIuJeRExIEAjYhxJmBAZU8s3RHMAqYZSDGUwLd0ZHwcxAIQYGj/ACm/uZJnbpICmCPiAwIIwWDMbMAgRSYDBKGBjysGHdIGMG6LJiUQmEQGQGAzGUk8x2MreA4jCUgw5kF26DdF2whJQwaMDAI0BSYhMeLiBBFcRgIYFIA9Yd/tI9eIAZFWoIWWCox2MqE2yQ7vpJIKjbAGlYEsWBYscRVMcGUEJIUlgaFhA5isIWMxiiA0Ux8SbJBUYuZdtiEQFEJEIEMBNsZY2I22AkYCXaXSNY6pWrO7HCqoySZrWUafTZWwLqbwcMoYiiojurMvNrA8EAhRzyYGAW5nRTo7W/DVY32Rj/ATTbr1v6Hl1D2prrT9+N3t6zkfqFpOTbbn/wCR/wDrAU9G1A/qLvyrc/wEqt0bp+NHT/jRl/8A0JZ8XYAMWWYHb524/fOvS9e1Nf4L7R9C5df+V8j90DOCj3gKzbHXq7TjVaWqz3spHw1+f1tyfI3vgriQdCW4E6Kw3HBJ09gFeqUDvhc7bQPdDn6QMDEqtWWWZGQcggkEEEEEcEEehzKLHgWVjmOYlbS0QBJJiSBymNGNccLCkUxxDiLCLlaM1k54cyhowEQGHdILCZMxFhlBJlZlgkAkFe2MFj4hgKZodK6Q94Z8rXVXjzbrMiuvPYccux9EXJPEt6P0wWB7bWNenqx5rjlmY/hpqB/FY2PsoyT9aus9XNxVVUVU1/0VCk7EHuT+m59XPJ/dA69T1lakanRK1atxZqGONRePbj+iTPOxeTxk9xMHbCGjBoCQZjkwGApsMdbJWYA30gO7SsXHIIJBBBBBwQR2II7GAtmQoZFekr11evHl6hlr1fAp1R+VLsAAVarH6RxgW/bPbnzWs071u1disjoSrowwysO4P/UcEYI4MpM9Lp2/lCnym51mnTNDcl9VQgJbTt72oBlDySAR6ZgYVJlmZz6Vp1lJUV7pI2yCUKYMxgsSwSAkxd0SFR3hVm2TbGA4g3QiKssCyvP0jqIDCAiMq8xgkoULJLMRSsBZ3dH6cb7VrBCjBax2/DXUvNljfQDP54HrObb95tWj4fRKO1ut+d/ddLW2K1+nmOC31CCQcfXeqC0rXUCmmpyKU9T+tbZ72P3J9M4HbnJJlm2avhPqK6bV02sAUDbbAQCPLsBRzj6BifygcXSqQ99KEZD21oR7hnUEcfQmdPiautdXqFqUIiXWIqjJwEYqe/1BP5zXv8OnTLfqA2PgtaKyhH9UpRq7c55zvr49mE6fFvTlZb2rq3WV9Q1gsdFLMa2AuDPj9FdzDPYYMDx0E9HqvCVqadLs7mbyS1QVgUXUErQd5+ViTgEDlSy57y27wbYzimpg1yV1nVCwrXXTdbg1ULZnDudwGB6jv7B5NzGvpZCVdWVgASrKVYAgEZB5GQQfzEtbQObvIZdthfyirkLtcnbhieBz6z6Rr9DY+puO+my3VdIKLVU+92s8tFyCBtKFqnAbPOO3ED5ap5hdp6vovgK+666p2FXk7AzhGuVntwaguzupDbi3ZRyZ5fXaZqrHrfG6t2RsHI3KSDgjuOIHE0lN7I6ujFHRgyMvdWU5DD6gw2jmVsJFeh8TVq5p1tahU1YY2Kv4atVWQNQg9gxIsGfRz6CcY7ZnX4bPnU6nRnkuvxWn9/idOp3Kv1enzB/cEz67MqJYh90kTMkoUNJYOIRC/aByDvCrd4w7wCRQ3kxlEURwYRasdZWrRg0BwY6mVxlslFxEWDzIA0C/S6ZrLErB5sdEH3dgo/jNDxdqA+rtCcJUfh6h7V0Dy1x9PlJ/OX+BSP5Q05IyFNj/AP102P8A5czAUk8nknkn3J5MgTEBjkQFYHsLfEdFq6NH3DdVfp9ecH5hZXRTXcCeCyrQj8eqCd/UfEp0Or1daAWh79PaSr7UdfIHmqcZzuLD9h7+vgAsYACBv9Q61XbpKkY6nz6UqpVfMB0rJU3y2sp58zZ8vHrg/Q7Gl8Rrf8WF1LaB7tSuoDned1fl7GqL18gg/MPfOJ5K3RlaktO3bYzqoDAtlMZ3L3XuJyiBd1mtBc+y86kHBNzK6F2I+bIcljznk9+81On+Lmq8gioF6NPfplfcQxFpJRjx+gWOB65PIi+I+nVV0aGysENfSzW/MSC6OVLDP4fsOOPvMFYHoel+IKyjU6oWrU1OmpV9NgWp8J5nlEhztbK2sp+irgcTz/VLKmtc0K6VZGxbGDOAFAJZhxkkE/TOPSK33i0adrCRWrWEKWIRS5Cr+JiFHAGRz9YFEQiNu/17y6/SWIqOyOiWgmtmUhbFHBKE/iHI7e4kVZ0PXeRqaLuB5dqMc9tu758/3SwnT1PSiq+6scBLHVR/ZDHb+7Ex7HA7zZ6vqBZc7DuQhbv+LYue8o5cyQYkhDq0DtxK1MW1oABgVoVHIlirz+cKqMfbHIjAQEVY0YGHdCFEIlghMBAZADIbJFeB6DwEP9voB43ecn5vp7UH72Ewh2HftL+m6w1W12r+Kp0sH1KsDj88Y/Od3i3SLXqnKc1W41FJ9DVcN64+2Sv92BmbhPoZ6jp6KNOr1aYt/Jw1QLou59QpX4UFhyTw+R685nzcxSIH1TQdMBNerNWnf4oaNtT5qoKqNO9AbVWBCRtax1ZVPuPqZR4X6Gi2Wp5VDL8bfRqPOKE1UKuNPXXuOQbHZcMBk4HtPme8/rH0A5P6PK4+x5E9P07oup1LafWozai1tUq3YTL0sjIUexv1SoznAAwBA1OkdEV6atSmnS62vTbBpDtHm6ivU2pbbcnBs2K1RI9crPH9X0VtVzrdUKXJLmtQAqBzuCoASAozwM8DE6PFbJ8dqWpb5fPsZWXjksd20j0yWAPt95ngknJJJPfPJgfQ+lV0toen13IrHUnWaffZj+ZQW3sLKz+i3mGgZPopHrOfU6BW6SCFp+XTabU07Svnu/H8oM5HOFNirg9tg9p4c2t2OcDOBk4Ge+B6SUXjByO/ED6jqdNR8bpNMKabvKW9kQhTtp+EU1JaSPmdrFd8ntkH1lPTOpXhmVRVqeoivSefm5aNwW6+xlFiEK5qD6dXGcEBu+MTzvV/EdY1j6jTkMHpCMGRhy1IRlI47YHP09RPKOoPGOIHuNFdR5Hw+3SbtTR1Oy96xXjdXbadIiOf0VO4qTzhV9BM7x1Q1lFOqvZa72K1ilL1uosqFQPxGnVSfIXIAKds4+58c4ErKiRXb4Z6el+rrqes2gq52BihYhSR8wZcfmcSzraKus1Kqu0LZtC8cAADHBxH8GaRbddUrrvXa7FeeQgDfY9vXjGfXE5epBfidRsACmwkAdhnkj7gkg44yDjjEqE3fSSDEkCuVWPOorOO8cwpks5lu71nR0DpLamw1oyqRVZaS+QoWtdzcgGc1tLoE3Ky+Yi2puGN9bZ2uPdTtOD9IDEwgiVg/wAD/CDmBfvkV5QRHSEdKmODKh29ZbpqmcqiKWZyFVQOSScAD7kyipsR6KGcZRXcdiUUsAfYkCen1mqo6efKorr1GqXi/UWgWV02DhqtPWeCVOQXOef2Lwv436gTn4qwY7BdiKPptVQP3SDDVuOP4z0OlX4vSeV3v0YayoetumY5trHuyN84HszARh4oF+E6jUt6njz61SvV1f2ldQA4HHysOfecfUtBZobqrabdyN/O6XUJ2dQeePRhnayH3weDAyTiSbnVdEmorbWaZcAc6rTr/wCnc/1lY9aWOT/ZJx27ef3f6zAfEt0+psTdsd03Da2xmXcv6rYPI+hlQYS2sqfXH3gVASWV5IIOCJa1fsQZWMwI+YokYxkEBTCOJbtwJS/7ICWLz6RcQkzZ6L0tNnxOpyumQ8AfK+qsHairjtn8TD8Iz69iujw5QdMyXum57qrjQu7yz5ScWXFjgICcKpYj1OcYzha6xjqLiysjFgSrubWGVBybCxLZ7g5PBHJ7zY6b1D4nqK2XNWgeuxPmRTXXWKyqVVqSFVQvyjORycjJJmT1k/7XqeVI8zuu0KeO42My/sJGc9uwIp3QxMSQLszj1PedOJyueYGr4T6nVRbZ54fyr9NfpXNWPMQXADegbgkbfX3+k9P4g6QdbfpzpglVS9N0rJ59gRUr822qmov23s3AHqTPF6vpdldVNzL/ADd4c1OCCCUYq6nH4WBHY8/sOPaavq1enr0lOooa5Len6N7FFhqYNXfqLaVyAcDDsCMZww9RCsXQeF7mKq5WovXrGUNlm3aMlba2UdjuRh+RPPY9NXh2mmoNr7nostUtRTXX5lm0cC230VSeAOCcZz3wx8Zlq7vMpBvY6z4e1XZRQutJ85dnZ8ZJUn3/AG5fijrXxl4t2lAKqqgu7djy0wef+LcfzgZiywLOjpOsWpw7VV3AAjy7d2wkjg/KRyJoN1jTs2W6fRyeQl2srH5BbsD9kIzUnoPCjeUmr1YHz6alVqP6t2pfylcE+qguf2+05j1bR/8At6j7avU/5iZteHtdpLa9ZQNI676lu2LqixsOmYvsQmvIO1nb1ztx9YHiyYShGMjGRkZGMg9iPpwZ6IdV6YB/4G4n66thn9i/4Tq8V+INNbotJRSihqxvY7nsNCndjTi2wBm7gkD5RtUD6B5Ez0nQAdRpNVpDy1SHWabuSHr4vQe+9DwPcEzzOZ6f/wDm3/mFPbG2/dntt8izMDE6Xr7NPYt1L7HXIz3BB/EjL2ZTxkH/AAmtZptLq+ajXor/AFqsONJYf91aeaT3+RsjsAZ5us/KPsPf2hgdnVek3aYhb62rz+EsPlb1yjj5XH2JnEDNPpfX9Tp1KVWkVn8VThbKSPUGqwFefXABnX/Lmmfm/QU57btNZZpSPrsG5Cf7ogYSvIrnM3LH6YcnHUKyc8D4W5QfTGShxI2g6eRxrrgf7WjP+W2BiFuZalmJrL03QA89QsYf2dFZkf8ANZGru6anZNbqSP12p01R+o2b3AP39feFZLWe87OndIv1A/maXsHqwGKxjvusOFGPqZ3p4iRP6DSaWn2Z0bU2A98iy4t6/T2nH1brd+o4u1Fjj9TJFf5VqAo/ZCOn4TSaXm511lw7U0MRp1P++1H9Z/w1+owWwZl9V6lbqGD2EYUBERFCVVIPw11VjhVHt+3PeULWD2ges/kP9cQrj1FQOMwUgLnH741krzAt82GVSQOx24mlX4SubRNrNyBQC4qJ/nXpVwj3Afqhj+YBPtnKsztM9n17RC0rqq9VSmhGlopCecVd66kBbSHTryzFw3ykY5z6QjzfSuu6jSIazXW9NuHNGrpNlDnsLVQ4Of7Snn64Ep6trrtVY+ot+YkruZVYVpxhEGOFG0DA+nr3n0Dr1vmE36q2i7SvrdJZoCxRh5L2BdTUa+61rTjcrDG5M94viPxXTqK9VSLKRWNLqPlCqiW3rql+GCZH84y01IVK5HP04Dz3X9BTRpdNV8LZ592no1C6ktYN1lnzXVeWV2sqqVGBggkEj381otE9zhKlaxm7KisxP5Adue8+gafqO0aOxtStd79MarTW3PurovS4r5j5DeWz1/LvI/R9e05vE/iCilHGgtUWam6xtW1QK7gtaphSR8tbO1rgDvmBnePOhfDvpyK1pV9NTuXcu7zlUG4soJIOWAye5BnlQPqP3zc8aa2u66p6n3g6XTBzgjbYlexkORyRtH7ZgYhRb7zr6X1F9PbXdUcPWwZcjjI7g/QgkH6EzjBkzA9H4j6OGB1ekBbS2fMQvLaRzy9Fyj8IUk4bsRjn388XnV0vql2nfzKLGqb1KnAYfqup4YfQgiax8WK2fO0GhsY871qalmPqXNbgEn7CEYivxPTaNPgKXuu+XU6il69PUeHqqsGH1Ng/QJGVQHk5Jxjtyr4s2EHT6PRadhyLBSbbUPuj2sQvH0mFqtU9rs9jM7scszEsxPbJJ7/9oCs4gEQYjA+0BxFI/wC0O76wFoCiQ5jDHvAcQADLkSIGHvILBAuaAiVGyFXzCrMD1P7Iy6grx3+8oDQM0gl1mfQD7SsV8ZkJgYyicSSuSB12n5Zn45ndcOJx9oI6tL0i+wb69PfYCSN1dNjgkdxuVSMyk5yQeCOCCMEEcEEe8+naTpPUdFpVr0S2WW3pvsuF1a6ehXH9HQr2BfMOButI47L3yKuudKXyL08rTjR06Zno1yNW176tVVm3urbnay0uhTb7EEcSD5upH+u8bdPq2qp02sezSqlCU1W9N3W0hVL36jcL/LcYHzIoQY7EZ+k85456jVqUVaNFqaW0pZbC9CVrTTgBKm8sngEcM+O575geNLQAystJmBZmTMUCNKCxgzFkAgWKYcysCOFgTiHMmyArAJiyYkxCARIYcRGMKYmKTBmQCAS0gaKZAIDhoMwYhxAm6MsULH2wDmSJukgdd05SoljGVtADrkYPIHYeg+wkFQ78ZgLSBoDhf45/Mdj++aWq8Rauyvyn1N719ijWMQw9m5yw+hyJlhoCYACxhAGk3QGMOYhMgMB4QRK90mYFquJPN+kqBhgWeZF3xcQgQDuj5lYEJEC3iU2LCTFBgRUj4gzCTAWHI9pIIQwYZ7f4Qs/sIhMBMKdWjF5WssKwEzDJiGAxYStjFhAgVmQS2TP0hFeIcSzcPaFn9hCqdsWW7pICKI+2MJGgJshFUMEIK1ZgKgQGK0KcmAGIZAYDZhzABIVgSMBIixoBEOBF5jQibICsjNBvgArF2yzzIBZAUJiQtGZzFhQkjQwFMIlZMIMBzIIoMfMAESBcwkwFoB8uDbBugzAfEO2IDHDwBtimWhohIgJDmMhHrIWgJiQLLAYrGBJAYMyZgEtJmLGUQGEGYQJCkAGSTbBiBCIITBAkGYYpgNmSTyz7QwK7u5+8gkkkQwjwySqEUySQBGkkgCGSSBBFEkkBoGkkhAWMncfcQyQqxu8hgkgQwrJJAh7wQSQie8DQyQpTJDJADRK/xCSSBvySSQ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9590"/>
            <a:ext cx="619268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2269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92696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Vegetable </a:t>
            </a:r>
            <a:r>
              <a:rPr lang="en-GB" sz="3600" dirty="0"/>
              <a:t>oils do not dissolve in water. If oil and water are shaken together, tiny droplets of one liquid spread through the other liquid, forming a mixture called an emulsion</a:t>
            </a:r>
            <a:r>
              <a:rPr lang="en-GB" sz="3600" dirty="0" smtClean="0"/>
              <a:t>.</a:t>
            </a:r>
            <a:endParaRPr lang="en-GB" sz="3600" b="1" dirty="0"/>
          </a:p>
          <a:p>
            <a:r>
              <a:rPr lang="en-GB" sz="3600" dirty="0"/>
              <a:t>If an emulsion is left to stand, eventually a layer of oil will form on the surface of the water. Emulsifiers are substances that stabilise emulsions, stopping them separating out. Egg yolk contains a natural emulsifier. Mayonnaise is a stable emulsion of vegetable oil and vinegar with egg </a:t>
            </a:r>
            <a:r>
              <a:rPr lang="en-GB" sz="3600" dirty="0" smtClean="0"/>
              <a:t>yolk. </a:t>
            </a:r>
          </a:p>
        </p:txBody>
      </p:sp>
    </p:spTree>
    <p:extLst>
      <p:ext uri="{BB962C8B-B14F-4D97-AF65-F5344CB8AC3E}">
        <p14:creationId xmlns:p14="http://schemas.microsoft.com/office/powerpoint/2010/main" xmlns="" val="176116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http://mikehughes-ets.co.uk/wp-content/themes/mikehughes/images/logo-magenta-principl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ikehughes-ets.co.uk/wp-content/uploads/2014/10/Cover_JPEG_RGB-212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90600"/>
            <a:ext cx="3600400" cy="509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126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30" y="2636912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Ideas with how to stretch it:</a:t>
            </a:r>
          </a:p>
          <a:p>
            <a:pPr marL="0" indent="0">
              <a:buNone/>
            </a:pPr>
            <a:r>
              <a:rPr lang="en-GB" dirty="0" smtClean="0"/>
              <a:t>- One pupil </a:t>
            </a:r>
            <a:r>
              <a:rPr lang="en-GB" dirty="0"/>
              <a:t>n</a:t>
            </a:r>
            <a:r>
              <a:rPr lang="en-GB" dirty="0" smtClean="0"/>
              <a:t>arration</a:t>
            </a:r>
          </a:p>
          <a:p>
            <a:r>
              <a:rPr lang="en-GB" dirty="0" smtClean="0"/>
              <a:t>Picking a question for the group performing</a:t>
            </a:r>
          </a:p>
          <a:p>
            <a:r>
              <a:rPr lang="en-GB" dirty="0" smtClean="0"/>
              <a:t>Asking pupils which mime was the most detailed/clear/educational with reasons why</a:t>
            </a:r>
          </a:p>
          <a:p>
            <a:r>
              <a:rPr lang="en-GB" dirty="0" smtClean="0"/>
              <a:t>Not allowing them to use the key words they’ve picked</a:t>
            </a:r>
          </a:p>
          <a:p>
            <a:r>
              <a:rPr lang="en-GB" dirty="0" smtClean="0"/>
              <a:t>Adding something to add extra detail/excitement</a:t>
            </a:r>
          </a:p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57986" y="980728"/>
            <a:ext cx="8496944" cy="15550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Mimes/role play/creating a story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64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07" y="56982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We’re going to have a quick go!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9" descr="http://thumbpress.com/wp-content/uploads/2013/05/I-Have-No-Idea-What-Im-Doing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718065" cy="43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184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252143" y="244205"/>
            <a:ext cx="6416202" cy="889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Seven Monkeys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91237" y="1268760"/>
            <a:ext cx="4199853" cy="5536706"/>
          </a:xfrm>
          <a:prstGeom prst="roundRect">
            <a:avLst/>
          </a:prstGeom>
          <a:solidFill>
            <a:srgbClr val="7030A0"/>
          </a:solidFill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This activity works on the principle that different students learn in different ways (V, A, K </a:t>
            </a:r>
            <a:r>
              <a:rPr lang="en-US" sz="2400" b="1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etc</a:t>
            </a:r>
            <a:r>
              <a:rPr lang="en-US" sz="24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).</a:t>
            </a:r>
          </a:p>
          <a:p>
            <a:endParaRPr lang="en-US" sz="24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400" u="sng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This will enable you to answer your exam questions in the second half of the lesson.</a:t>
            </a:r>
          </a:p>
        </p:txBody>
      </p:sp>
      <p:pic>
        <p:nvPicPr>
          <p:cNvPr id="5" name="Picture 4" descr="funny_monk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1693" y="2007147"/>
            <a:ext cx="4038600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0662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ncrypted-tbn0.gstatic.com/images?q=tbn:ANd9GcRpWq8EBDBMRmQjnF3tu6Xpx-nLLfJOvXrlxEHCAM5EuDwMn7Fj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893467" cy="516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341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.memegen.com/ltnlf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40070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354235" y="4457181"/>
            <a:ext cx="6416202" cy="889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for listening 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81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mikehughes-ets.co.uk/wp-content/uploads/2013/09/Mike-Hughes-Banner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47" b="11737"/>
          <a:stretch/>
        </p:blipFill>
        <p:spPr bwMode="auto">
          <a:xfrm>
            <a:off x="-54527" y="1196752"/>
            <a:ext cx="9175932" cy="491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18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ikehughes-ets.co.uk/wp-content/uploads/2013/09/Mike-Hughes-Banner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47" t="3392" r="51890" b="11737"/>
          <a:stretch/>
        </p:blipFill>
        <p:spPr bwMode="auto">
          <a:xfrm>
            <a:off x="-54527" y="5324935"/>
            <a:ext cx="1170143" cy="151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899592" y="620688"/>
            <a:ext cx="8244408" cy="5006814"/>
          </a:xfrm>
          <a:prstGeom prst="wedgeRoundRectCallout">
            <a:avLst>
              <a:gd name="adj1" fmla="val -52998"/>
              <a:gd name="adj2" fmla="val 6610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80611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</a:t>
            </a:r>
            <a:r>
              <a:rPr lang="en-GB" dirty="0" smtClean="0"/>
              <a:t>earning is the consequence of thinking… therefore our job is to get them to think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/>
              <a:t>L</a:t>
            </a:r>
            <a:r>
              <a:rPr lang="en-GB" dirty="0" smtClean="0"/>
              <a:t>anguage is central to thinking… therefore our job is to get them to talk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/>
              <a:t>L</a:t>
            </a:r>
            <a:r>
              <a:rPr lang="en-GB" dirty="0" smtClean="0"/>
              <a:t>earning is an active process… therefore our job is to get them doing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450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83568" y="2192999"/>
            <a:ext cx="7560840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cmpd="sng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/>
              <a:t>“If our goal was to make learning an engaging, student centred experience then the Magenta Principles was the vehicle that enabled us to get there.”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3752251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44855" y="2060848"/>
            <a:ext cx="6696744" cy="19442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What are the Magenta Principles?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214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ttps://hayteach.files.wordpress.com/2014/11/magenta-principle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583221" cy="576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http://www.commentnation.com/comments/gold_blinking_glitter_star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3272" y="0"/>
            <a:ext cx="980728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38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Magenta </a:t>
            </a:r>
            <a:r>
              <a:rPr lang="en-GB" b="1" dirty="0" err="1"/>
              <a:t>Principles</a:t>
            </a:r>
            <a:r>
              <a:rPr lang="en-GB" b="1" baseline="30000" dirty="0" err="1"/>
              <a:t>TM</a:t>
            </a:r>
            <a:r>
              <a:rPr lang="en-GB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One principle; in order to make sense of the information that comes their way, children have to do something to / with it. </a:t>
            </a:r>
          </a:p>
          <a:p>
            <a:endParaRPr lang="en-GB" dirty="0"/>
          </a:p>
          <a:p>
            <a:r>
              <a:rPr lang="en-GB" dirty="0" smtClean="0"/>
              <a:t>We want them to get it, get why they got it and, as much as anything, enjoy it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547664" y="260648"/>
            <a:ext cx="6120680" cy="10081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Magenta Principles?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71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797</Words>
  <Application>Microsoft Office PowerPoint</Application>
  <PresentationFormat>Presentación en pantalla (4:3)</PresentationFormat>
  <Paragraphs>95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Office Theme</vt:lpstr>
      <vt:lpstr>Diapositiva 1</vt:lpstr>
      <vt:lpstr>Aims of session</vt:lpstr>
      <vt:lpstr>Diapositiva 3</vt:lpstr>
      <vt:lpstr>Diapositiva 4</vt:lpstr>
      <vt:lpstr>Diapositiva 5</vt:lpstr>
      <vt:lpstr>Diapositiva 6</vt:lpstr>
      <vt:lpstr>Diapositiva 7</vt:lpstr>
      <vt:lpstr>Diapositiva 8</vt:lpstr>
      <vt:lpstr>The Magenta PrinciplesTM </vt:lpstr>
      <vt:lpstr>Diapositiva 10</vt:lpstr>
      <vt:lpstr>Diapositiva 11</vt:lpstr>
      <vt:lpstr>Connect transfers of knowledge, mind maps, linking ideas together, describe how different topics are linked together appendices of information – link together and explain links! Contrast for/against, positive/negative, analyse method differences, debating, introduce an idea, is it this or that: vocab. Compare sources, opinions for/against  </vt:lpstr>
      <vt:lpstr>Diapositiva 13</vt:lpstr>
      <vt:lpstr>Diapositiva 14</vt:lpstr>
      <vt:lpstr>Diapositiva 15</vt:lpstr>
      <vt:lpstr>Diapositiva 16</vt:lpstr>
      <vt:lpstr>Tailoring MP to G&amp;T</vt:lpstr>
      <vt:lpstr>What would you expect a G&amp;T student to be like?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Group work with G&amp;T</vt:lpstr>
      <vt:lpstr>Perfect magenta task! </vt:lpstr>
      <vt:lpstr>Diapositiva 28</vt:lpstr>
      <vt:lpstr>Diapositiva 29</vt:lpstr>
      <vt:lpstr>Diapositiva 30</vt:lpstr>
      <vt:lpstr>We’re going to have a quick go!</vt:lpstr>
      <vt:lpstr>Diapositiva 32</vt:lpstr>
      <vt:lpstr>Diapositiva 33</vt:lpstr>
      <vt:lpstr>Diapositiva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Bell</dc:creator>
  <cp:lastModifiedBy>Sara</cp:lastModifiedBy>
  <cp:revision>54</cp:revision>
  <cp:lastPrinted>2015-01-08T12:37:16Z</cp:lastPrinted>
  <dcterms:created xsi:type="dcterms:W3CDTF">2015-01-06T21:21:15Z</dcterms:created>
  <dcterms:modified xsi:type="dcterms:W3CDTF">2016-01-10T09:33:01Z</dcterms:modified>
</cp:coreProperties>
</file>