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21" r:id="rId3"/>
    <p:sldId id="315" r:id="rId4"/>
    <p:sldId id="316" r:id="rId5"/>
    <p:sldId id="317" r:id="rId6"/>
    <p:sldId id="318" r:id="rId7"/>
    <p:sldId id="319" r:id="rId8"/>
    <p:sldId id="303" r:id="rId9"/>
    <p:sldId id="304" r:id="rId10"/>
    <p:sldId id="305" r:id="rId11"/>
    <p:sldId id="32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33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73D49F-72B1-41C0-9CAA-046EBB671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37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C14FC9-1737-48D4-964B-B67F4397219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5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79ECCA-B718-4CFB-AEDC-0588A26402C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80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C14FC9-1737-48D4-964B-B67F43972194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DFBDE6-DDE4-422D-B745-97096635376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2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F3431-ED89-41DB-B2E3-6F756EBB6E8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5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52CA5E-9F0E-4BA6-8902-E160AB294C3B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2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6C9C1D-178D-41AE-8CE7-71FF3642F2F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8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BF8492-8B9D-4DF9-89C3-5525EE6C660F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49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CC9235-9AAC-4EAA-BD48-A4119F276AB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21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F3197C-22B5-4471-9B62-1F3CD9EB061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30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DA4530-8D1C-471A-8189-DCDA646C96BF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</p:grpSp>
      <p:grpSp>
        <p:nvGrpSpPr>
          <p:cNvPr id="29" name="Group 29"/>
          <p:cNvGrpSpPr>
            <a:grpSpLocks/>
          </p:cNvGrpSpPr>
          <p:nvPr userDrawn="1"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7" name="AutoShape 47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8" name="AutoShape 48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49" name="AutoShape 49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0" name="AutoShape 50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1" name="AutoShape 51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2" name="AutoShape 52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53" name="AutoShape 53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</p:grpSp>
      <p:sp>
        <p:nvSpPr>
          <p:cNvPr id="54" name="Text Box 54"/>
          <p:cNvSpPr txBox="1">
            <a:spLocks noChangeArrowheads="1"/>
          </p:cNvSpPr>
          <p:nvPr userDrawn="1"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800" smtClean="0">
                <a:solidFill>
                  <a:srgbClr val="FFFF00"/>
                </a:solidFill>
                <a:latin typeface="Courier New" panose="02070309020205020404" pitchFamily="49" charset="0"/>
              </a:rPr>
              <a:t>&gt;&gt;	0     &gt;&gt;	1     &gt;&gt; 	2     &gt;&gt; 	3     &gt;&gt; 	4   &gt;&gt;	</a:t>
            </a:r>
            <a:endParaRPr lang="en-US" altLang="en-US" sz="1800" smtClean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38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8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2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47960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1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13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02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12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8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9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850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50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10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36513" y="6191250"/>
            <a:ext cx="9144000" cy="333375"/>
            <a:chOff x="22" y="4020"/>
            <a:chExt cx="5760" cy="210"/>
          </a:xfrm>
        </p:grpSpPr>
        <p:sp>
          <p:nvSpPr>
            <p:cNvPr id="1055" name="AutoShape 8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6" name="AutoShape 9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7" name="AutoShape 10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8" name="AutoShape 11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9" name="AutoShape 12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0" name="AutoShape 13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1" name="AutoShape 14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2" name="AutoShape 15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3" name="AutoShape 16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4" name="AutoShape 17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5" name="AutoShape 18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6" name="AutoShape 19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7" name="AutoShape 20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8" name="AutoShape 21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69" name="AutoShape 22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0" name="AutoShape 23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1" name="AutoShape 24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2" name="AutoShape 25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3" name="AutoShape 26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4" name="AutoShape 27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5" name="AutoShape 28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6" name="AutoShape 29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7" name="AutoShape 30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78" name="AutoShape 31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</p:grpSp>
      <p:grpSp>
        <p:nvGrpSpPr>
          <p:cNvPr id="1029" name="Group 32"/>
          <p:cNvGrpSpPr>
            <a:grpSpLocks/>
          </p:cNvGrpSpPr>
          <p:nvPr userDrawn="1"/>
        </p:nvGrpSpPr>
        <p:grpSpPr bwMode="auto">
          <a:xfrm>
            <a:off x="36513" y="123825"/>
            <a:ext cx="9144000" cy="333375"/>
            <a:chOff x="22" y="4020"/>
            <a:chExt cx="5760" cy="210"/>
          </a:xfrm>
        </p:grpSpPr>
        <p:sp>
          <p:nvSpPr>
            <p:cNvPr id="1031" name="AutoShape 33"/>
            <p:cNvSpPr>
              <a:spLocks noChangeArrowheads="1"/>
            </p:cNvSpPr>
            <p:nvPr/>
          </p:nvSpPr>
          <p:spPr bwMode="auto">
            <a:xfrm>
              <a:off x="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2" name="AutoShape 34"/>
            <p:cNvSpPr>
              <a:spLocks noChangeArrowheads="1"/>
            </p:cNvSpPr>
            <p:nvPr/>
          </p:nvSpPr>
          <p:spPr bwMode="auto">
            <a:xfrm>
              <a:off x="26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3" name="AutoShape 35"/>
            <p:cNvSpPr>
              <a:spLocks noChangeArrowheads="1"/>
            </p:cNvSpPr>
            <p:nvPr/>
          </p:nvSpPr>
          <p:spPr bwMode="auto">
            <a:xfrm>
              <a:off x="5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4" name="AutoShape 36"/>
            <p:cNvSpPr>
              <a:spLocks noChangeArrowheads="1"/>
            </p:cNvSpPr>
            <p:nvPr/>
          </p:nvSpPr>
          <p:spPr bwMode="auto">
            <a:xfrm>
              <a:off x="75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5" name="AutoShape 37"/>
            <p:cNvSpPr>
              <a:spLocks noChangeArrowheads="1"/>
            </p:cNvSpPr>
            <p:nvPr/>
          </p:nvSpPr>
          <p:spPr bwMode="auto">
            <a:xfrm>
              <a:off x="10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6" name="AutoShape 38"/>
            <p:cNvSpPr>
              <a:spLocks noChangeArrowheads="1"/>
            </p:cNvSpPr>
            <p:nvPr/>
          </p:nvSpPr>
          <p:spPr bwMode="auto">
            <a:xfrm>
              <a:off x="124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7" name="AutoShape 39"/>
            <p:cNvSpPr>
              <a:spLocks noChangeArrowheads="1"/>
            </p:cNvSpPr>
            <p:nvPr/>
          </p:nvSpPr>
          <p:spPr bwMode="auto">
            <a:xfrm>
              <a:off x="14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8" name="AutoShape 40"/>
            <p:cNvSpPr>
              <a:spLocks noChangeArrowheads="1"/>
            </p:cNvSpPr>
            <p:nvPr/>
          </p:nvSpPr>
          <p:spPr bwMode="auto">
            <a:xfrm>
              <a:off x="173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39" name="AutoShape 41"/>
            <p:cNvSpPr>
              <a:spLocks noChangeArrowheads="1"/>
            </p:cNvSpPr>
            <p:nvPr/>
          </p:nvSpPr>
          <p:spPr bwMode="auto">
            <a:xfrm>
              <a:off x="19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0" name="AutoShape 42"/>
            <p:cNvSpPr>
              <a:spLocks noChangeArrowheads="1"/>
            </p:cNvSpPr>
            <p:nvPr/>
          </p:nvSpPr>
          <p:spPr bwMode="auto">
            <a:xfrm>
              <a:off x="222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1" name="AutoShape 43"/>
            <p:cNvSpPr>
              <a:spLocks noChangeArrowheads="1"/>
            </p:cNvSpPr>
            <p:nvPr/>
          </p:nvSpPr>
          <p:spPr bwMode="auto">
            <a:xfrm>
              <a:off x="271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2" name="AutoShape 44"/>
            <p:cNvSpPr>
              <a:spLocks noChangeArrowheads="1"/>
            </p:cNvSpPr>
            <p:nvPr/>
          </p:nvSpPr>
          <p:spPr bwMode="auto">
            <a:xfrm>
              <a:off x="29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3" name="AutoShape 45"/>
            <p:cNvSpPr>
              <a:spLocks noChangeArrowheads="1"/>
            </p:cNvSpPr>
            <p:nvPr/>
          </p:nvSpPr>
          <p:spPr bwMode="auto">
            <a:xfrm>
              <a:off x="3200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4" name="AutoShape 46"/>
            <p:cNvSpPr>
              <a:spLocks noChangeArrowheads="1"/>
            </p:cNvSpPr>
            <p:nvPr/>
          </p:nvSpPr>
          <p:spPr bwMode="auto">
            <a:xfrm>
              <a:off x="3445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5" name="AutoShape 47"/>
            <p:cNvSpPr>
              <a:spLocks noChangeArrowheads="1"/>
            </p:cNvSpPr>
            <p:nvPr/>
          </p:nvSpPr>
          <p:spPr bwMode="auto">
            <a:xfrm>
              <a:off x="3689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6" name="AutoShape 48"/>
            <p:cNvSpPr>
              <a:spLocks noChangeArrowheads="1"/>
            </p:cNvSpPr>
            <p:nvPr/>
          </p:nvSpPr>
          <p:spPr bwMode="auto">
            <a:xfrm>
              <a:off x="3934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7" name="AutoShape 49"/>
            <p:cNvSpPr>
              <a:spLocks noChangeArrowheads="1"/>
            </p:cNvSpPr>
            <p:nvPr/>
          </p:nvSpPr>
          <p:spPr bwMode="auto">
            <a:xfrm>
              <a:off x="4423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8" name="AutoShape 50"/>
            <p:cNvSpPr>
              <a:spLocks noChangeArrowheads="1"/>
            </p:cNvSpPr>
            <p:nvPr/>
          </p:nvSpPr>
          <p:spPr bwMode="auto">
            <a:xfrm>
              <a:off x="46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49" name="AutoShape 51"/>
            <p:cNvSpPr>
              <a:spLocks noChangeArrowheads="1"/>
            </p:cNvSpPr>
            <p:nvPr/>
          </p:nvSpPr>
          <p:spPr bwMode="auto">
            <a:xfrm>
              <a:off x="4912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0" name="AutoShape 52"/>
            <p:cNvSpPr>
              <a:spLocks noChangeArrowheads="1"/>
            </p:cNvSpPr>
            <p:nvPr/>
          </p:nvSpPr>
          <p:spPr bwMode="auto">
            <a:xfrm>
              <a:off x="515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1" name="AutoShape 53"/>
            <p:cNvSpPr>
              <a:spLocks noChangeArrowheads="1"/>
            </p:cNvSpPr>
            <p:nvPr/>
          </p:nvSpPr>
          <p:spPr bwMode="auto">
            <a:xfrm>
              <a:off x="5401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2" name="AutoShape 54"/>
            <p:cNvSpPr>
              <a:spLocks noChangeArrowheads="1"/>
            </p:cNvSpPr>
            <p:nvPr/>
          </p:nvSpPr>
          <p:spPr bwMode="auto">
            <a:xfrm>
              <a:off x="5646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3" name="AutoShape 55"/>
            <p:cNvSpPr>
              <a:spLocks noChangeArrowheads="1"/>
            </p:cNvSpPr>
            <p:nvPr/>
          </p:nvSpPr>
          <p:spPr bwMode="auto">
            <a:xfrm>
              <a:off x="2467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  <p:sp>
          <p:nvSpPr>
            <p:cNvPr id="1054" name="AutoShape 56"/>
            <p:cNvSpPr>
              <a:spLocks noChangeArrowheads="1"/>
            </p:cNvSpPr>
            <p:nvPr/>
          </p:nvSpPr>
          <p:spPr bwMode="auto">
            <a:xfrm>
              <a:off x="4178" y="4020"/>
              <a:ext cx="136" cy="210"/>
            </a:xfrm>
            <a:prstGeom prst="roundRect">
              <a:avLst>
                <a:gd name="adj" fmla="val 38972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mtClean="0"/>
            </a:p>
          </p:txBody>
        </p:sp>
      </p:grpSp>
      <p:sp>
        <p:nvSpPr>
          <p:cNvPr id="1030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932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800" smtClean="0">
                <a:solidFill>
                  <a:srgbClr val="FFFF00"/>
                </a:solidFill>
                <a:latin typeface="Courier New" panose="02070309020205020404" pitchFamily="49" charset="0"/>
              </a:rPr>
              <a:t>&gt;&gt;	0     &gt;&gt;	1     &gt;&gt; 	2     &gt;&gt; 	3     &gt;&gt; 	4   &gt;&gt;	</a:t>
            </a:r>
            <a:endParaRPr lang="en-US" altLang="en-US" sz="1800" smtClean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La </a:t>
            </a:r>
            <a:r>
              <a:rPr lang="en-GB" altLang="en-US" dirty="0" err="1" smtClean="0">
                <a:solidFill>
                  <a:schemeClr val="tx1"/>
                </a:solidFill>
              </a:rPr>
              <a:t>película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GB" altLang="en-US" dirty="0" err="1" smtClean="0">
                <a:solidFill>
                  <a:schemeClr val="tx1"/>
                </a:solidFill>
              </a:rPr>
              <a:t>sobre</a:t>
            </a:r>
            <a:r>
              <a:rPr lang="en-GB" altLang="en-US" dirty="0" smtClean="0">
                <a:solidFill>
                  <a:schemeClr val="tx1"/>
                </a:solidFill>
              </a:rPr>
              <a:t> la </a:t>
            </a:r>
            <a:r>
              <a:rPr lang="en-GB" altLang="en-US" dirty="0" err="1" smtClean="0">
                <a:solidFill>
                  <a:schemeClr val="tx1"/>
                </a:solidFill>
              </a:rPr>
              <a:t>vacaciones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GB" altLang="en-US" dirty="0" err="1" smtClean="0">
                <a:solidFill>
                  <a:schemeClr val="tx1"/>
                </a:solidFill>
              </a:rPr>
              <a:t>en</a:t>
            </a:r>
            <a:r>
              <a:rPr lang="en-GB" altLang="en-US" dirty="0" smtClean="0">
                <a:solidFill>
                  <a:schemeClr val="tx1"/>
                </a:solidFill>
              </a:rPr>
              <a:t> el FUTURO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3"/>
          <p:cNvSpPr>
            <a:spLocks noChangeAspect="1" noChangeArrowheads="1"/>
          </p:cNvSpPr>
          <p:nvPr/>
        </p:nvSpPr>
        <p:spPr bwMode="auto">
          <a:xfrm>
            <a:off x="2025650" y="866775"/>
            <a:ext cx="5084763" cy="50863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800" b="1"/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sp>
        <p:nvSpPr>
          <p:cNvPr id="24580" name="Oval 10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0800" b="1"/>
          </a:p>
        </p:txBody>
      </p:sp>
      <p:sp>
        <p:nvSpPr>
          <p:cNvPr id="24581" name="Oval 11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991517" y="1803400"/>
            <a:ext cx="686350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77777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8000" b="1" dirty="0" smtClean="0"/>
              <a:t>ACCI</a:t>
            </a:r>
            <a:r>
              <a:rPr lang="en-GB" altLang="en-US" sz="7200" b="1" dirty="0" smtClean="0"/>
              <a:t>ÓN</a:t>
            </a:r>
            <a:endParaRPr lang="en-US" altLang="en-US" sz="96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chemeClr val="tx1"/>
                </a:solidFill>
              </a:rPr>
              <a:t>La </a:t>
            </a:r>
            <a:r>
              <a:rPr lang="en-GB" altLang="en-US" dirty="0" err="1" smtClean="0">
                <a:solidFill>
                  <a:schemeClr val="tx1"/>
                </a:solidFill>
              </a:rPr>
              <a:t>película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GB" altLang="en-US" dirty="0" err="1" smtClean="0">
                <a:solidFill>
                  <a:schemeClr val="tx1"/>
                </a:solidFill>
              </a:rPr>
              <a:t>sobre</a:t>
            </a:r>
            <a:r>
              <a:rPr lang="en-GB" altLang="en-US" dirty="0" smtClean="0">
                <a:solidFill>
                  <a:schemeClr val="tx1"/>
                </a:solidFill>
              </a:rPr>
              <a:t> la </a:t>
            </a:r>
            <a:r>
              <a:rPr lang="en-GB" altLang="en-US" dirty="0" err="1" smtClean="0">
                <a:solidFill>
                  <a:schemeClr val="tx1"/>
                </a:solidFill>
              </a:rPr>
              <a:t>vacaciones</a:t>
            </a:r>
            <a:r>
              <a:rPr lang="en-GB" altLang="en-US" dirty="0" smtClean="0">
                <a:solidFill>
                  <a:schemeClr val="tx1"/>
                </a:solidFill>
              </a:rPr>
              <a:t> </a:t>
            </a:r>
            <a:br>
              <a:rPr lang="en-GB" altLang="en-US" dirty="0" smtClean="0">
                <a:solidFill>
                  <a:schemeClr val="tx1"/>
                </a:solidFill>
              </a:rPr>
            </a:br>
            <a:r>
              <a:rPr lang="en-GB" altLang="en-US" dirty="0" err="1" smtClean="0">
                <a:solidFill>
                  <a:schemeClr val="tx1"/>
                </a:solidFill>
              </a:rPr>
              <a:t>en</a:t>
            </a:r>
            <a:r>
              <a:rPr lang="en-GB" altLang="en-US" dirty="0" smtClean="0">
                <a:solidFill>
                  <a:schemeClr val="tx1"/>
                </a:solidFill>
              </a:rPr>
              <a:t> el FUTURO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54301" name="Group 29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8200" name="Oval 26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8201" name="Rectangle 27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8196" name="Line 20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21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Oval 22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8</a:t>
            </a:r>
            <a:endParaRPr lang="en-US" altLang="en-US" sz="20800" b="1"/>
          </a:p>
        </p:txBody>
      </p:sp>
      <p:sp>
        <p:nvSpPr>
          <p:cNvPr id="8199" name="Oval 23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0248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7</a:t>
            </a:r>
            <a:endParaRPr lang="en-US" altLang="en-US" sz="20800" b="1"/>
          </a:p>
        </p:txBody>
      </p:sp>
      <p:sp>
        <p:nvSpPr>
          <p:cNvPr id="10247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2296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6</a:t>
            </a:r>
            <a:endParaRPr lang="en-US" altLang="en-US" sz="20800" b="1"/>
          </a:p>
        </p:txBody>
      </p:sp>
      <p:sp>
        <p:nvSpPr>
          <p:cNvPr id="12295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4344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14345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5</a:t>
            </a:r>
            <a:endParaRPr lang="en-US" altLang="en-US" sz="20800" b="1"/>
          </a:p>
        </p:txBody>
      </p:sp>
      <p:sp>
        <p:nvSpPr>
          <p:cNvPr id="14343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6392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16393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4</a:t>
            </a:r>
            <a:endParaRPr lang="en-US" altLang="en-US" sz="20800" b="1"/>
          </a:p>
        </p:txBody>
      </p:sp>
      <p:sp>
        <p:nvSpPr>
          <p:cNvPr id="16391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2589213" y="1436688"/>
            <a:ext cx="3948112" cy="3981450"/>
            <a:chOff x="1292" y="572"/>
            <a:chExt cx="3176" cy="3175"/>
          </a:xfrm>
        </p:grpSpPr>
        <p:sp>
          <p:nvSpPr>
            <p:cNvPr id="18440" name="Oval 4"/>
            <p:cNvSpPr>
              <a:spLocks noChangeArrowheads="1"/>
            </p:cNvSpPr>
            <p:nvPr/>
          </p:nvSpPr>
          <p:spPr bwMode="auto">
            <a:xfrm>
              <a:off x="1292" y="572"/>
              <a:ext cx="3176" cy="31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  <p:sp>
          <p:nvSpPr>
            <p:cNvPr id="18441" name="Rectangle 5"/>
            <p:cNvSpPr>
              <a:spLocks noChangeArrowheads="1"/>
            </p:cNvSpPr>
            <p:nvPr/>
          </p:nvSpPr>
          <p:spPr bwMode="auto">
            <a:xfrm>
              <a:off x="2829" y="582"/>
              <a:ext cx="102" cy="15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FF00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FF00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FF00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FF00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FF00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/>
            </a:p>
          </p:txBody>
        </p:sp>
      </p:grp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4556125" y="901700"/>
            <a:ext cx="14288" cy="505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rot="5400000">
            <a:off x="4559301" y="908050"/>
            <a:ext cx="6350" cy="5038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Oval 8"/>
          <p:cNvSpPr>
            <a:spLocks noChangeAspect="1" noChangeArrowheads="1"/>
          </p:cNvSpPr>
          <p:nvPr/>
        </p:nvSpPr>
        <p:spPr bwMode="auto">
          <a:xfrm>
            <a:off x="2573338" y="1436688"/>
            <a:ext cx="3979862" cy="3981450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0800" b="1"/>
              <a:t>3</a:t>
            </a:r>
            <a:endParaRPr lang="en-US" altLang="en-US" sz="20800" b="1"/>
          </a:p>
        </p:txBody>
      </p:sp>
      <p:sp>
        <p:nvSpPr>
          <p:cNvPr id="18439" name="Oval 9"/>
          <p:cNvSpPr>
            <a:spLocks noChangeAspect="1" noChangeArrowheads="1"/>
          </p:cNvSpPr>
          <p:nvPr/>
        </p:nvSpPr>
        <p:spPr bwMode="auto">
          <a:xfrm>
            <a:off x="2311400" y="1174750"/>
            <a:ext cx="4503738" cy="4505325"/>
          </a:xfrm>
          <a:prstGeom prst="ellips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300000">
                                      <p:cBhvr>
                                        <p:cTn id="6" dur="20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bip1040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921125" y="1268413"/>
            <a:ext cx="228600" cy="431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997450" y="1268413"/>
            <a:ext cx="228600" cy="431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" name="Rectangle 1"/>
          <p:cNvSpPr/>
          <p:nvPr/>
        </p:nvSpPr>
        <p:spPr>
          <a:xfrm>
            <a:off x="2302526" y="2319416"/>
            <a:ext cx="468216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</a:t>
            </a:r>
            <a:r>
              <a:rPr lang="en-US" sz="115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uces</a:t>
            </a:r>
            <a:endParaRPr lang="en-US" sz="13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665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ChangeArrowheads="1"/>
          </p:cNvSpPr>
          <p:nvPr/>
        </p:nvSpPr>
        <p:spPr bwMode="auto">
          <a:xfrm>
            <a:off x="2043113" y="908050"/>
            <a:ext cx="5038725" cy="5038725"/>
          </a:xfrm>
          <a:prstGeom prst="rect">
            <a:avLst/>
          </a:prstGeom>
          <a:solidFill>
            <a:srgbClr val="777777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8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921125" y="1268413"/>
            <a:ext cx="228600" cy="1722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997450" y="1268413"/>
            <a:ext cx="228600" cy="1722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921125" y="3817938"/>
            <a:ext cx="228600" cy="1768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997450" y="3817938"/>
            <a:ext cx="228600" cy="17684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 rot="5400000">
            <a:off x="3162300" y="2003425"/>
            <a:ext cx="228600" cy="174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 rot="5400000">
            <a:off x="5745163" y="2014537"/>
            <a:ext cx="228600" cy="1724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 rot="5400000">
            <a:off x="3162300" y="3059113"/>
            <a:ext cx="228600" cy="174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 rot="5400000">
            <a:off x="5745163" y="3070225"/>
            <a:ext cx="228600" cy="17240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rgbClr val="FFFF00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pic>
        <p:nvPicPr>
          <p:cNvPr id="67595" name="bip1040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091684" y="2476878"/>
            <a:ext cx="49415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cámara</a:t>
            </a:r>
            <a:endParaRPr lang="en-US" sz="115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" fill="hold"/>
                                        <p:tgtEl>
                                          <p:spTgt spid="67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9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333333"/>
      </a:accent1>
      <a:accent2>
        <a:srgbClr val="808080"/>
      </a:accent2>
      <a:accent3>
        <a:srgbClr val="AAAAAA"/>
      </a:accent3>
      <a:accent4>
        <a:srgbClr val="DADADA"/>
      </a:accent4>
      <a:accent5>
        <a:srgbClr val="ADADAD"/>
      </a:accent5>
      <a:accent6>
        <a:srgbClr val="737373"/>
      </a:accent6>
      <a:hlink>
        <a:srgbClr val="969696"/>
      </a:hlink>
      <a:folHlink>
        <a:srgbClr val="C0C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333333"/>
        </a:accent1>
        <a:accent2>
          <a:srgbClr val="808080"/>
        </a:accent2>
        <a:accent3>
          <a:srgbClr val="AAAAAA"/>
        </a:accent3>
        <a:accent4>
          <a:srgbClr val="DADADA"/>
        </a:accent4>
        <a:accent5>
          <a:srgbClr val="ADADAD"/>
        </a:accent5>
        <a:accent6>
          <a:srgbClr val="737373"/>
        </a:accent6>
        <a:hlink>
          <a:srgbClr val="969696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24</Words>
  <Application>Microsoft Office PowerPoint</Application>
  <PresentationFormat>On-screen Show (4:3)</PresentationFormat>
  <Paragraphs>22</Paragraphs>
  <Slides>11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Courier New</vt:lpstr>
      <vt:lpstr>Default Design</vt:lpstr>
      <vt:lpstr>La película  sobre la vacaciones  en el FUTURO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película  sobre la vacaciones  en el FUTURO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Filmstrip with Countdown</dc:title>
  <dc:creator>Presentation Magazine</dc:creator>
  <cp:lastModifiedBy>Sarah Mallo</cp:lastModifiedBy>
  <cp:revision>9</cp:revision>
  <dcterms:created xsi:type="dcterms:W3CDTF">2005-04-05T14:19:59Z</dcterms:created>
  <dcterms:modified xsi:type="dcterms:W3CDTF">2015-09-17T07:43:16Z</dcterms:modified>
</cp:coreProperties>
</file>