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8CE4-2E14-4F16-9639-AD59FB66D94C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1F0B-7BC4-46A9-97D7-0F35B999D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377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8CE4-2E14-4F16-9639-AD59FB66D94C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1F0B-7BC4-46A9-97D7-0F35B999D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362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8CE4-2E14-4F16-9639-AD59FB66D94C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1F0B-7BC4-46A9-97D7-0F35B999D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30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8CE4-2E14-4F16-9639-AD59FB66D94C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1F0B-7BC4-46A9-97D7-0F35B999D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373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8CE4-2E14-4F16-9639-AD59FB66D94C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1F0B-7BC4-46A9-97D7-0F35B999D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009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8CE4-2E14-4F16-9639-AD59FB66D94C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1F0B-7BC4-46A9-97D7-0F35B999D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311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8CE4-2E14-4F16-9639-AD59FB66D94C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1F0B-7BC4-46A9-97D7-0F35B999D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74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8CE4-2E14-4F16-9639-AD59FB66D94C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1F0B-7BC4-46A9-97D7-0F35B999D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14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8CE4-2E14-4F16-9639-AD59FB66D94C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1F0B-7BC4-46A9-97D7-0F35B999D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354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8CE4-2E14-4F16-9639-AD59FB66D94C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1F0B-7BC4-46A9-97D7-0F35B999D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154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8CE4-2E14-4F16-9639-AD59FB66D94C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1F0B-7BC4-46A9-97D7-0F35B999D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334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28CE4-2E14-4F16-9639-AD59FB66D94C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01F0B-7BC4-46A9-97D7-0F35B999D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45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22217" y="357052"/>
            <a:ext cx="5146766" cy="2307771"/>
            <a:chOff x="322217" y="357052"/>
            <a:chExt cx="5146766" cy="2307771"/>
          </a:xfrm>
        </p:grpSpPr>
        <p:sp>
          <p:nvSpPr>
            <p:cNvPr id="4" name="Rectangle 3"/>
            <p:cNvSpPr/>
            <p:nvPr/>
          </p:nvSpPr>
          <p:spPr>
            <a:xfrm>
              <a:off x="322217" y="357052"/>
              <a:ext cx="5146766" cy="230777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74766" y="638743"/>
              <a:ext cx="4659086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000" dirty="0" smtClean="0"/>
                <a:t>Nacho tiene 17 años.</a:t>
              </a:r>
            </a:p>
            <a:p>
              <a:r>
                <a:rPr lang="es-ES" sz="2000" dirty="0" smtClean="0"/>
                <a:t>Nacho representa a la generación ni-ni.</a:t>
              </a:r>
            </a:p>
            <a:p>
              <a:r>
                <a:rPr lang="es-ES" sz="2000" dirty="0" smtClean="0"/>
                <a:t>(ni estudia ni trabaja)</a:t>
              </a:r>
            </a:p>
            <a:p>
              <a:r>
                <a:rPr lang="es-ES" sz="2000" dirty="0" smtClean="0"/>
                <a:t>No se lleva bien con su hermana pequeña.</a:t>
              </a:r>
            </a:p>
            <a:p>
              <a:r>
                <a:rPr lang="es-ES" sz="2000" dirty="0" smtClean="0"/>
                <a:t>No sale de casa, tiene muchos amigos….en las redes sociales.</a:t>
              </a:r>
              <a:endParaRPr lang="en-GB" sz="20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22217" y="2982687"/>
            <a:ext cx="5146766" cy="2307771"/>
            <a:chOff x="322217" y="357052"/>
            <a:chExt cx="5146766" cy="2307771"/>
          </a:xfrm>
        </p:grpSpPr>
        <p:sp>
          <p:nvSpPr>
            <p:cNvPr id="8" name="Rectangle 7"/>
            <p:cNvSpPr/>
            <p:nvPr/>
          </p:nvSpPr>
          <p:spPr>
            <a:xfrm>
              <a:off x="322217" y="357052"/>
              <a:ext cx="5146766" cy="230777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66057" y="849217"/>
              <a:ext cx="465908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000" dirty="0" err="1" smtClean="0"/>
                <a:t>Conchi</a:t>
              </a:r>
              <a:r>
                <a:rPr lang="es-ES" sz="2000" dirty="0" smtClean="0"/>
                <a:t> tiene 12 años.</a:t>
              </a:r>
            </a:p>
            <a:p>
              <a:r>
                <a:rPr lang="es-ES" sz="2000" dirty="0" err="1" smtClean="0"/>
                <a:t>Conchi</a:t>
              </a:r>
              <a:r>
                <a:rPr lang="es-ES" sz="2000" dirty="0" smtClean="0"/>
                <a:t> es una buena estudiante.</a:t>
              </a:r>
            </a:p>
            <a:p>
              <a:r>
                <a:rPr lang="es-ES" sz="2000" dirty="0" smtClean="0"/>
                <a:t>No se lleva bien con su hermano mayor porque son muy diferentes.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712823" y="357050"/>
            <a:ext cx="5146766" cy="2307771"/>
            <a:chOff x="322217" y="357052"/>
            <a:chExt cx="5146766" cy="2307771"/>
          </a:xfrm>
        </p:grpSpPr>
        <p:sp>
          <p:nvSpPr>
            <p:cNvPr id="11" name="Rectangle 10"/>
            <p:cNvSpPr/>
            <p:nvPr/>
          </p:nvSpPr>
          <p:spPr>
            <a:xfrm>
              <a:off x="322217" y="357052"/>
              <a:ext cx="5146766" cy="230777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66057" y="849217"/>
              <a:ext cx="465908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000" dirty="0" smtClean="0"/>
                <a:t>Pilar es la madre de Nacho y </a:t>
              </a:r>
              <a:r>
                <a:rPr lang="es-ES" sz="2000" dirty="0" err="1" smtClean="0"/>
                <a:t>Conchi</a:t>
              </a:r>
              <a:r>
                <a:rPr lang="es-ES" sz="2000" dirty="0" smtClean="0"/>
                <a:t>. Tiene 45 años y trabaja a tiempo parcial en tres sitios diferentes en mini-trabajos.</a:t>
              </a:r>
              <a:endParaRPr lang="en-GB" sz="20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712823" y="2982687"/>
            <a:ext cx="5146766" cy="2307771"/>
            <a:chOff x="322217" y="357052"/>
            <a:chExt cx="5146766" cy="2307771"/>
          </a:xfrm>
        </p:grpSpPr>
        <p:sp>
          <p:nvSpPr>
            <p:cNvPr id="14" name="Rectangle 13"/>
            <p:cNvSpPr/>
            <p:nvPr/>
          </p:nvSpPr>
          <p:spPr>
            <a:xfrm>
              <a:off x="322217" y="357052"/>
              <a:ext cx="5146766" cy="230777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66057" y="725831"/>
              <a:ext cx="4659086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000" dirty="0" smtClean="0"/>
                <a:t>Ramón es el padre de </a:t>
              </a:r>
              <a:r>
                <a:rPr lang="es-ES" sz="2000" dirty="0" err="1" smtClean="0"/>
                <a:t>Conchi</a:t>
              </a:r>
              <a:r>
                <a:rPr lang="es-ES" sz="2000" dirty="0" smtClean="0"/>
                <a:t> y el padrastro de Nacho. Ramón tiene 57 años.</a:t>
              </a:r>
            </a:p>
            <a:p>
              <a:r>
                <a:rPr lang="es-ES" sz="2000" dirty="0" smtClean="0"/>
                <a:t>Trabaja todo el día en una fábrica pero hay rumores de que con la crisis van a despedir a muchos trabajadores.</a:t>
              </a:r>
            </a:p>
            <a:p>
              <a:r>
                <a:rPr lang="es-ES" sz="2000" dirty="0" smtClean="0"/>
                <a:t> </a:t>
              </a:r>
              <a:endParaRPr lang="en-GB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4649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129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North Liverpool Academy Trust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Authorised User</dc:creator>
  <cp:lastModifiedBy>Sarah Mallo</cp:lastModifiedBy>
  <cp:revision>6</cp:revision>
  <cp:lastPrinted>2016-12-05T10:01:32Z</cp:lastPrinted>
  <dcterms:created xsi:type="dcterms:W3CDTF">2016-09-26T08:30:04Z</dcterms:created>
  <dcterms:modified xsi:type="dcterms:W3CDTF">2016-12-05T10:01:39Z</dcterms:modified>
</cp:coreProperties>
</file>