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Falsos amigos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09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4612496" y="829865"/>
            <a:ext cx="10108225" cy="625711"/>
          </a:xfrm>
        </p:spPr>
        <p:txBody>
          <a:bodyPr>
            <a:noAutofit/>
          </a:bodyPr>
          <a:lstStyle/>
          <a:p>
            <a:r>
              <a:rPr lang="es-ES" sz="4000" dirty="0"/>
              <a:t>¿cómo se dice en inglés?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31" y="205275"/>
            <a:ext cx="10210863" cy="5365102"/>
          </a:xfrm>
        </p:spPr>
        <p:txBody>
          <a:bodyPr numCol="2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Éxito  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Campo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Codo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Constipado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Decepción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Discusión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Delito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Educado</a:t>
            </a: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Fábrica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Familiar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Ganga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Grabar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Idioma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Introducir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Mayor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Molestar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Once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Parientes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Pretender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Realizar</a:t>
            </a: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Recordar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Ropa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Raro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Sensible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Sopa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Suceso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Vaso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Embarazada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Advertir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Asistir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Carpeta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Collar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Largo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Librería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Emocionante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Lentejas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Casualidad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Bomberos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Enviar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Pie.</a:t>
            </a: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endParaRPr lang="es-ES" sz="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0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4612496" y="829865"/>
            <a:ext cx="10108225" cy="625711"/>
          </a:xfrm>
        </p:spPr>
        <p:txBody>
          <a:bodyPr>
            <a:noAutofit/>
          </a:bodyPr>
          <a:lstStyle/>
          <a:p>
            <a:r>
              <a:rPr lang="es-ES" sz="4000" dirty="0"/>
              <a:t>¿cómo se dice en inglés?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31" y="205275"/>
            <a:ext cx="10210863" cy="5365102"/>
          </a:xfrm>
        </p:spPr>
        <p:txBody>
          <a:bodyPr numCol="2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Éxito  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Success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Campo 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Field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Codo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Elbow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Constipado  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sick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( 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cold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Decepción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Dissappointment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Discusión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Argument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Delito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Crime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Educado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Polite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Fábrica 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Factory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Familiar 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Family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person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Ganga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Bargain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Grabar 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Record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Idioma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Language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Introducir 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Introduce 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topic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insert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Mayor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Older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Bigger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Molestar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annoy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Once 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11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Blind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people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assosiation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Parientes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Relatives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Pretender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intend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mean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Realizar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do,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elaboarte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Recordar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record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Ropa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clothes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Raro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Strange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Sensible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Sensitive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Sopa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Soup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Suceso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Event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Tragedy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Vaso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Glass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Embarazada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Pregnat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Advertir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warn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Asistir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attend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Carpeta 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Folder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Collar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Necklace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Largo 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Long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Librería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Bookshop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Emocionante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Exciting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Lentejas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Lentils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Casualidad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Coincidence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Bomberos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Firemen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Enviar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send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Pie.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Foot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endParaRPr lang="es-ES" sz="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8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4612496" y="829865"/>
            <a:ext cx="10108225" cy="625711"/>
          </a:xfrm>
        </p:spPr>
        <p:txBody>
          <a:bodyPr>
            <a:noAutofit/>
          </a:bodyPr>
          <a:lstStyle/>
          <a:p>
            <a:r>
              <a:rPr lang="es-ES" sz="4000" dirty="0"/>
              <a:t>¿cómo se dice </a:t>
            </a:r>
            <a:r>
              <a:rPr lang="es-ES" sz="4000"/>
              <a:t>en español?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144" y="0"/>
            <a:ext cx="10210863" cy="5365102"/>
          </a:xfrm>
        </p:spPr>
        <p:txBody>
          <a:bodyPr numCol="2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Success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Field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Elbow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sick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( 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cold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Dissappointment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Argument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Crime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Polite</a:t>
            </a: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Factory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Family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person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Bargain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Record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Language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Introduce a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topic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insert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Older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Bigger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annoy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11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Blind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people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assosiation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Relatives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intend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mean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do,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elaboarte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remember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clothes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Strange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Sensitive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Soup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Event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Tragedy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Glass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Pregnat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warn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attend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Folder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Necklace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Long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Bookshop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Exciting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Lentils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Coincidence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Firemen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To</a:t>
            </a:r>
            <a:r>
              <a:rPr lang="es-ES" sz="12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send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. </a:t>
            </a:r>
            <a:r>
              <a:rPr lang="es-ES" sz="12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Foot</a:t>
            </a:r>
            <a:endParaRPr lang="es-ES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1200" dirty="0">
              <a:latin typeface="Century Gothic" panose="020B0502020202020204" pitchFamily="34" charset="0"/>
            </a:endParaRPr>
          </a:p>
          <a:p>
            <a:endParaRPr lang="es-ES" sz="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60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195</TotalTime>
  <Words>245</Words>
  <Application>Microsoft Office PowerPoint</Application>
  <PresentationFormat>Widescreen</PresentationFormat>
  <Paragraphs>133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Century Gothic</vt:lpstr>
      <vt:lpstr>Rockwell</vt:lpstr>
      <vt:lpstr>Rockwell Condensed</vt:lpstr>
      <vt:lpstr>Wingdings</vt:lpstr>
      <vt:lpstr>Wood Type</vt:lpstr>
      <vt:lpstr>Falsos amigos</vt:lpstr>
      <vt:lpstr>¿cómo se dice en inglés?</vt:lpstr>
      <vt:lpstr>¿cómo se dice en inglés?</vt:lpstr>
      <vt:lpstr>¿cómo se dice en español?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Mallo</dc:creator>
  <cp:lastModifiedBy>Miss Mallo</cp:lastModifiedBy>
  <cp:revision>8</cp:revision>
  <cp:lastPrinted>2014-06-23T14:03:30Z</cp:lastPrinted>
  <dcterms:created xsi:type="dcterms:W3CDTF">2014-06-23T13:48:39Z</dcterms:created>
  <dcterms:modified xsi:type="dcterms:W3CDTF">2019-05-03T08:33:38Z</dcterms:modified>
</cp:coreProperties>
</file>