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A914-C3AC-4C3A-81F0-EE47BE8E1F28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7E5E-5172-4C85-9CA5-B40301736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29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A914-C3AC-4C3A-81F0-EE47BE8E1F28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7E5E-5172-4C85-9CA5-B40301736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25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A914-C3AC-4C3A-81F0-EE47BE8E1F28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7E5E-5172-4C85-9CA5-B40301736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77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A914-C3AC-4C3A-81F0-EE47BE8E1F28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7E5E-5172-4C85-9CA5-B40301736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21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A914-C3AC-4C3A-81F0-EE47BE8E1F28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7E5E-5172-4C85-9CA5-B40301736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11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A914-C3AC-4C3A-81F0-EE47BE8E1F28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7E5E-5172-4C85-9CA5-B40301736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61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A914-C3AC-4C3A-81F0-EE47BE8E1F28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7E5E-5172-4C85-9CA5-B40301736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37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A914-C3AC-4C3A-81F0-EE47BE8E1F28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7E5E-5172-4C85-9CA5-B40301736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93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A914-C3AC-4C3A-81F0-EE47BE8E1F28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7E5E-5172-4C85-9CA5-B40301736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46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A914-C3AC-4C3A-81F0-EE47BE8E1F28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7E5E-5172-4C85-9CA5-B40301736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78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FA914-C3AC-4C3A-81F0-EE47BE8E1F28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7E5E-5172-4C85-9CA5-B40301736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25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FA914-C3AC-4C3A-81F0-EE47BE8E1F28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C7E5E-5172-4C85-9CA5-B40301736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59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281" y="1902980"/>
            <a:ext cx="10515600" cy="1325563"/>
          </a:xfrm>
        </p:spPr>
        <p:txBody>
          <a:bodyPr>
            <a:noAutofit/>
          </a:bodyPr>
          <a:lstStyle/>
          <a:p>
            <a:r>
              <a:rPr lang="es-ES" sz="5400" dirty="0" smtClean="0"/>
              <a:t>Hola</a:t>
            </a:r>
            <a:br>
              <a:rPr lang="es-ES" sz="5400" dirty="0" smtClean="0"/>
            </a:br>
            <a:r>
              <a:rPr lang="es-ES" sz="5400" dirty="0" smtClean="0"/>
              <a:t>Me llamo….. </a:t>
            </a:r>
            <a:br>
              <a:rPr lang="es-ES" sz="5400" dirty="0" smtClean="0"/>
            </a:br>
            <a:r>
              <a:rPr lang="es-ES" sz="5400" dirty="0" smtClean="0"/>
              <a:t>Pero todos me llaman…..</a:t>
            </a:r>
            <a:br>
              <a:rPr lang="es-ES" sz="5400" dirty="0" smtClean="0"/>
            </a:br>
            <a:r>
              <a:rPr lang="es-ES" sz="5400" dirty="0" smtClean="0"/>
              <a:t>Hoy</a:t>
            </a:r>
            <a:br>
              <a:rPr lang="es-ES" sz="5400" dirty="0" smtClean="0"/>
            </a:br>
            <a:r>
              <a:rPr lang="es-ES" sz="5400" dirty="0" smtClean="0"/>
              <a:t>Vamos a hablar de…MI INSTI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58812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2828" y="436563"/>
            <a:ext cx="9144000" cy="820737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En mi instituto actual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68291" y="1527464"/>
            <a:ext cx="83127" cy="3958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84664" y="1561521"/>
            <a:ext cx="22028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FFC000"/>
                </a:solidFill>
              </a:rPr>
              <a:t>HAY </a:t>
            </a:r>
          </a:p>
          <a:p>
            <a:r>
              <a:rPr lang="es-ES" sz="2800" dirty="0" err="1" smtClean="0">
                <a:solidFill>
                  <a:srgbClr val="FFC000"/>
                </a:solidFill>
              </a:rPr>
              <a:t>there</a:t>
            </a:r>
            <a:r>
              <a:rPr lang="es-ES" sz="2800" dirty="0" smtClean="0">
                <a:solidFill>
                  <a:srgbClr val="FFC000"/>
                </a:solidFill>
              </a:rPr>
              <a:t> </a:t>
            </a:r>
            <a:r>
              <a:rPr lang="es-ES" sz="2800" dirty="0" err="1" smtClean="0">
                <a:solidFill>
                  <a:srgbClr val="FFC000"/>
                </a:solidFill>
              </a:rPr>
              <a:t>i</a:t>
            </a:r>
            <a:r>
              <a:rPr lang="es-ES" sz="3200" dirty="0" err="1" smtClean="0">
                <a:solidFill>
                  <a:srgbClr val="FFC000"/>
                </a:solidFill>
              </a:rPr>
              <a:t>s</a:t>
            </a:r>
            <a:endParaRPr lang="en-GB" sz="3200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1164" y="1437179"/>
            <a:ext cx="22028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FFC000"/>
                </a:solidFill>
              </a:rPr>
              <a:t>NO HAY</a:t>
            </a:r>
          </a:p>
          <a:p>
            <a:r>
              <a:rPr lang="es-ES" sz="3200" dirty="0" err="1" smtClean="0">
                <a:solidFill>
                  <a:srgbClr val="FFC000"/>
                </a:solidFill>
              </a:rPr>
              <a:t>There</a:t>
            </a:r>
            <a:r>
              <a:rPr lang="es-ES" sz="3200" dirty="0" smtClean="0">
                <a:solidFill>
                  <a:srgbClr val="FFC000"/>
                </a:solidFill>
              </a:rPr>
              <a:t> </a:t>
            </a:r>
            <a:r>
              <a:rPr lang="es-ES" sz="3200" dirty="0" err="1" smtClean="0">
                <a:solidFill>
                  <a:srgbClr val="FFC000"/>
                </a:solidFill>
              </a:rPr>
              <a:t>isn´t</a:t>
            </a:r>
            <a:endParaRPr lang="en-GB" sz="32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Image result for un gimnas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93" y="2220191"/>
            <a:ext cx="1257589" cy="125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50718" y="3404063"/>
            <a:ext cx="1433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Un gimnasio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698" y="2514397"/>
            <a:ext cx="1394548" cy="96338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02581" y="3293114"/>
            <a:ext cx="1433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Un patio</a:t>
            </a:r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7117773" y="2382403"/>
            <a:ext cx="914399" cy="9107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254479" y="2358875"/>
            <a:ext cx="518896" cy="9869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93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2828" y="436563"/>
            <a:ext cx="9144000" cy="820737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En mi instituto anterior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68291" y="1527464"/>
            <a:ext cx="83127" cy="3958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84664" y="1561521"/>
            <a:ext cx="22028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00B050"/>
                </a:solidFill>
              </a:rPr>
              <a:t>HABÍA</a:t>
            </a:r>
          </a:p>
          <a:p>
            <a:r>
              <a:rPr lang="es-ES" sz="3200" dirty="0" err="1" smtClean="0">
                <a:solidFill>
                  <a:srgbClr val="00B050"/>
                </a:solidFill>
              </a:rPr>
              <a:t>There</a:t>
            </a:r>
            <a:r>
              <a:rPr lang="es-ES" sz="3200" dirty="0" smtClean="0">
                <a:solidFill>
                  <a:srgbClr val="00B050"/>
                </a:solidFill>
              </a:rPr>
              <a:t> </a:t>
            </a:r>
            <a:r>
              <a:rPr lang="es-ES" sz="3200" dirty="0" err="1" smtClean="0">
                <a:solidFill>
                  <a:srgbClr val="00B050"/>
                </a:solidFill>
              </a:rPr>
              <a:t>was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02682" y="1527464"/>
            <a:ext cx="27882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00B050"/>
                </a:solidFill>
              </a:rPr>
              <a:t>No HABÍA</a:t>
            </a:r>
          </a:p>
          <a:p>
            <a:r>
              <a:rPr lang="es-ES" sz="3200" dirty="0" err="1" smtClean="0">
                <a:solidFill>
                  <a:srgbClr val="00B050"/>
                </a:solidFill>
              </a:rPr>
              <a:t>There</a:t>
            </a:r>
            <a:r>
              <a:rPr lang="es-ES" sz="3200" dirty="0" smtClean="0">
                <a:solidFill>
                  <a:srgbClr val="00B050"/>
                </a:solidFill>
              </a:rPr>
              <a:t> </a:t>
            </a:r>
            <a:r>
              <a:rPr lang="es-ES" sz="3200" dirty="0" err="1" smtClean="0">
                <a:solidFill>
                  <a:srgbClr val="00B050"/>
                </a:solidFill>
              </a:rPr>
              <a:t>wasn´t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43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2828" y="436563"/>
            <a:ext cx="9144000" cy="820737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En el futuro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68291" y="1527464"/>
            <a:ext cx="83127" cy="3958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84664" y="1561521"/>
            <a:ext cx="28782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>
                <a:solidFill>
                  <a:srgbClr val="7030A0"/>
                </a:solidFill>
              </a:rPr>
              <a:t>HABrá</a:t>
            </a:r>
            <a:endParaRPr lang="es-ES" sz="3200" dirty="0" smtClean="0">
              <a:solidFill>
                <a:srgbClr val="7030A0"/>
              </a:solidFill>
            </a:endParaRPr>
          </a:p>
          <a:p>
            <a:r>
              <a:rPr lang="es-ES" sz="3200" dirty="0" err="1" smtClean="0">
                <a:solidFill>
                  <a:srgbClr val="7030A0"/>
                </a:solidFill>
              </a:rPr>
              <a:t>There</a:t>
            </a:r>
            <a:r>
              <a:rPr lang="es-ES" sz="3200" dirty="0" smtClean="0">
                <a:solidFill>
                  <a:srgbClr val="7030A0"/>
                </a:solidFill>
              </a:rPr>
              <a:t> </a:t>
            </a:r>
            <a:r>
              <a:rPr lang="es-ES" sz="3200" dirty="0" err="1" smtClean="0">
                <a:solidFill>
                  <a:srgbClr val="7030A0"/>
                </a:solidFill>
              </a:rPr>
              <a:t>will</a:t>
            </a:r>
            <a:r>
              <a:rPr lang="es-ES" sz="3200" dirty="0" smtClean="0">
                <a:solidFill>
                  <a:srgbClr val="7030A0"/>
                </a:solidFill>
              </a:rPr>
              <a:t> be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61118" y="1561521"/>
            <a:ext cx="26947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7030A0"/>
                </a:solidFill>
              </a:rPr>
              <a:t>No </a:t>
            </a:r>
            <a:r>
              <a:rPr lang="es-ES" sz="3200" dirty="0" err="1" smtClean="0">
                <a:solidFill>
                  <a:srgbClr val="7030A0"/>
                </a:solidFill>
              </a:rPr>
              <a:t>HABrá</a:t>
            </a:r>
            <a:endParaRPr lang="es-ES" sz="3200" dirty="0" smtClean="0">
              <a:solidFill>
                <a:srgbClr val="7030A0"/>
              </a:solidFill>
            </a:endParaRPr>
          </a:p>
          <a:p>
            <a:r>
              <a:rPr lang="es-ES" sz="3200" dirty="0" err="1" smtClean="0">
                <a:solidFill>
                  <a:srgbClr val="7030A0"/>
                </a:solidFill>
              </a:rPr>
              <a:t>There</a:t>
            </a:r>
            <a:r>
              <a:rPr lang="es-ES" sz="3200" dirty="0" smtClean="0">
                <a:solidFill>
                  <a:srgbClr val="7030A0"/>
                </a:solidFill>
              </a:rPr>
              <a:t> </a:t>
            </a:r>
            <a:r>
              <a:rPr lang="es-ES" sz="3200" dirty="0" err="1" smtClean="0">
                <a:solidFill>
                  <a:srgbClr val="7030A0"/>
                </a:solidFill>
              </a:rPr>
              <a:t>won´t</a:t>
            </a:r>
            <a:r>
              <a:rPr lang="es-ES" sz="3200" dirty="0" smtClean="0">
                <a:solidFill>
                  <a:srgbClr val="7030A0"/>
                </a:solidFill>
              </a:rPr>
              <a:t> be</a:t>
            </a:r>
            <a:endParaRPr lang="en-GB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0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39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Hola Me llamo…..  Pero todos me llaman….. Hoy Vamos a hablar de…MI INSTI</vt:lpstr>
      <vt:lpstr>En mi instituto actual</vt:lpstr>
      <vt:lpstr>En mi instituto anterior</vt:lpstr>
      <vt:lpstr>En el futuro</vt:lpstr>
    </vt:vector>
  </TitlesOfParts>
  <Company>North Liverpool Academy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mi instituto actual</dc:title>
  <dc:creator>Sarah Mallo</dc:creator>
  <cp:lastModifiedBy>Sarah Mallo</cp:lastModifiedBy>
  <cp:revision>6</cp:revision>
  <dcterms:created xsi:type="dcterms:W3CDTF">2016-02-29T09:49:39Z</dcterms:created>
  <dcterms:modified xsi:type="dcterms:W3CDTF">2016-02-29T10:29:40Z</dcterms:modified>
</cp:coreProperties>
</file>