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60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8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50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6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30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44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5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37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50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244EC-7912-435F-9DDC-0D0AB3B1F71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6AC49-BFFB-47E8-8156-DC581D38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80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Bernard MT Condensed" panose="02050806060905020404" pitchFamily="18" charset="0"/>
              </a:rPr>
              <a:t>Digan lo que digan</a:t>
            </a:r>
            <a:endParaRPr lang="en-GB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Bradley Hand ITC" panose="03070402050302030203" pitchFamily="66" charset="0"/>
              </a:rPr>
              <a:t>Mi vida es un culebrón</a:t>
            </a:r>
            <a:endParaRPr lang="en-GB" sz="3600" dirty="0">
              <a:latin typeface="Bradley Hand ITC" panose="03070402050302030203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337" y="2890600"/>
            <a:ext cx="2034074" cy="103569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Cómo soy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251337" y="297444"/>
            <a:ext cx="2034074" cy="103569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Antes de que naciera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51337" y="1547239"/>
            <a:ext cx="2034074" cy="103569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Cuando era pequeña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251337" y="4140395"/>
            <a:ext cx="2034074" cy="103569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Cuando empecé el cole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9906589" y="192055"/>
            <a:ext cx="2034074" cy="103569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Oh no! La edad del pavo…..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1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Bernard MT Condensed" panose="02050806060905020404" pitchFamily="18" charset="0"/>
              </a:rPr>
              <a:t>Digan lo que digan</a:t>
            </a:r>
            <a:endParaRPr lang="en-GB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Bradley Hand ITC" panose="03070402050302030203" pitchFamily="66" charset="0"/>
              </a:rPr>
              <a:t>Mi vida es un culebrón</a:t>
            </a:r>
            <a:endParaRPr lang="en-GB" sz="3600" dirty="0">
              <a:latin typeface="Bradley Hand ITC" panose="03070402050302030203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06212" y="1326929"/>
            <a:ext cx="2034074" cy="103569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¿Cómo soy?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158031" y="268945"/>
            <a:ext cx="2034074" cy="103569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Cuando era pequeña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4578809" y="199156"/>
            <a:ext cx="2034074" cy="103569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Oh no! La edad del pavo…..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9302620" y="142910"/>
            <a:ext cx="2127381" cy="109194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¿Cómo seré cuando sea mayor</a:t>
            </a:r>
          </a:p>
          <a:p>
            <a:pPr algn="ctr"/>
            <a:r>
              <a:rPr lang="es-ES" dirty="0"/>
              <a:t>(</a:t>
            </a:r>
            <a:r>
              <a:rPr lang="es-ES" dirty="0" smtClean="0"/>
              <a:t>dentro de 20 años)?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5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58031" y="268945"/>
            <a:ext cx="2034074" cy="103569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Cuando era pequeña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4578809" y="199156"/>
            <a:ext cx="2034074" cy="103569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Oh no! La edad del pavo…..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9302620" y="142910"/>
            <a:ext cx="2127381" cy="109194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</a:t>
            </a:r>
            <a:r>
              <a:rPr lang="es-ES" dirty="0" smtClean="0"/>
              <a:t>uando </a:t>
            </a:r>
            <a:r>
              <a:rPr lang="es-ES" dirty="0" smtClean="0"/>
              <a:t>sea </a:t>
            </a:r>
            <a:r>
              <a:rPr lang="es-ES" dirty="0" smtClean="0"/>
              <a:t>mayor</a:t>
            </a:r>
            <a:endParaRPr lang="es-ES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158031" y="2210417"/>
            <a:ext cx="2034074" cy="1035698"/>
          </a:xfrm>
          <a:prstGeom prst="roundRect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era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158031" y="3364585"/>
            <a:ext cx="2034074" cy="103569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estaba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58031" y="4574172"/>
            <a:ext cx="2034074" cy="103569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tenía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4578809" y="2126441"/>
            <a:ext cx="2034074" cy="103569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soy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4578809" y="3420802"/>
            <a:ext cx="2034074" cy="103569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estoy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550228" y="4574172"/>
            <a:ext cx="2034074" cy="103569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tengo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9228564" y="2126441"/>
            <a:ext cx="2034074" cy="1035698"/>
          </a:xfrm>
          <a:prstGeom prst="round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seré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9228564" y="3420802"/>
            <a:ext cx="2034074" cy="1035698"/>
          </a:xfrm>
          <a:prstGeom prst="round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estaré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9228564" y="4574172"/>
            <a:ext cx="2034074" cy="1035698"/>
          </a:xfrm>
          <a:prstGeom prst="round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tendré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158031" y="5734372"/>
            <a:ext cx="2034074" cy="103569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 parecía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4550228" y="5734372"/>
            <a:ext cx="2034074" cy="10356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 parezco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9228564" y="5727542"/>
            <a:ext cx="2034074" cy="1035698"/>
          </a:xfrm>
          <a:prstGeom prst="round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 pareceré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4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95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Bernard MT Condensed</vt:lpstr>
      <vt:lpstr>Bradley Hand ITC</vt:lpstr>
      <vt:lpstr>Calibri</vt:lpstr>
      <vt:lpstr>Calibri Light</vt:lpstr>
      <vt:lpstr>Office Theme</vt:lpstr>
      <vt:lpstr>Digan lo que digan</vt:lpstr>
      <vt:lpstr>Digan lo que digan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Digan lo que digan</dc:title>
  <dc:creator>Sarah Mallo</dc:creator>
  <cp:lastModifiedBy>Sarah Mallo</cp:lastModifiedBy>
  <cp:revision>7</cp:revision>
  <dcterms:created xsi:type="dcterms:W3CDTF">2015-03-30T09:32:38Z</dcterms:created>
  <dcterms:modified xsi:type="dcterms:W3CDTF">2015-04-21T15:32:02Z</dcterms:modified>
</cp:coreProperties>
</file>