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5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8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5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4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5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8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A0E9-4C58-42AD-91DD-3BFA9E74D9D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6574-B473-437D-957F-21D5E0820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4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61" t="56987" r="56982" b="34950"/>
          <a:stretch/>
        </p:blipFill>
        <p:spPr>
          <a:xfrm>
            <a:off x="3710763" y="2509284"/>
            <a:ext cx="4114800" cy="2571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84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http://www.rtve.es/alacarta/videos/telediario/drama-inmigracion/3252094/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2178735"/>
            <a:ext cx="847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http://www.rtve.es/alacarta/videos/fronteras/fronteras-02-09-15/3267458/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9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http://www.rtve.es/alacarta/videos/telediario/drama-inmigracion/3252094/</vt:lpstr>
    </vt:vector>
  </TitlesOfParts>
  <Company>North Liverpool Academy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Mallo</dc:creator>
  <cp:lastModifiedBy>Sarah Mallo</cp:lastModifiedBy>
  <cp:revision>3</cp:revision>
  <dcterms:created xsi:type="dcterms:W3CDTF">2015-09-03T08:29:17Z</dcterms:created>
  <dcterms:modified xsi:type="dcterms:W3CDTF">2015-09-03T09:04:10Z</dcterms:modified>
</cp:coreProperties>
</file>