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E-C6D5-4A8D-8E1F-2C8D37A4212D}" type="datetimeFigureOut">
              <a:rPr lang="en-GB" smtClean="0"/>
              <a:t>08/10/2015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7B4E-FA32-47FE-9ACC-C2868180E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02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E-C6D5-4A8D-8E1F-2C8D37A4212D}" type="datetimeFigureOut">
              <a:rPr lang="en-GB" smtClean="0"/>
              <a:t>08/10/2015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7B4E-FA32-47FE-9ACC-C2868180E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855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E-C6D5-4A8D-8E1F-2C8D37A4212D}" type="datetimeFigureOut">
              <a:rPr lang="en-GB" smtClean="0"/>
              <a:t>08/10/2015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7B4E-FA32-47FE-9ACC-C2868180E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71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E-C6D5-4A8D-8E1F-2C8D37A4212D}" type="datetimeFigureOut">
              <a:rPr lang="en-GB" smtClean="0"/>
              <a:t>08/10/2015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7B4E-FA32-47FE-9ACC-C2868180E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04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E-C6D5-4A8D-8E1F-2C8D37A4212D}" type="datetimeFigureOut">
              <a:rPr lang="en-GB" smtClean="0"/>
              <a:t>08/10/2015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7B4E-FA32-47FE-9ACC-C2868180E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01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E-C6D5-4A8D-8E1F-2C8D37A4212D}" type="datetimeFigureOut">
              <a:rPr lang="en-GB" smtClean="0"/>
              <a:t>08/10/2015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7B4E-FA32-47FE-9ACC-C2868180E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670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E-C6D5-4A8D-8E1F-2C8D37A4212D}" type="datetimeFigureOut">
              <a:rPr lang="en-GB" smtClean="0"/>
              <a:t>08/10/2015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7B4E-FA32-47FE-9ACC-C2868180E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05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E-C6D5-4A8D-8E1F-2C8D37A4212D}" type="datetimeFigureOut">
              <a:rPr lang="en-GB" smtClean="0"/>
              <a:t>08/10/2015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7B4E-FA32-47FE-9ACC-C2868180E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09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E-C6D5-4A8D-8E1F-2C8D37A4212D}" type="datetimeFigureOut">
              <a:rPr lang="en-GB" smtClean="0"/>
              <a:t>08/10/2015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7B4E-FA32-47FE-9ACC-C2868180E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64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E-C6D5-4A8D-8E1F-2C8D37A4212D}" type="datetimeFigureOut">
              <a:rPr lang="en-GB" smtClean="0"/>
              <a:t>08/10/2015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7B4E-FA32-47FE-9ACC-C2868180E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34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E-C6D5-4A8D-8E1F-2C8D37A4212D}" type="datetimeFigureOut">
              <a:rPr lang="en-GB" smtClean="0"/>
              <a:t>08/10/2015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7B4E-FA32-47FE-9ACC-C2868180E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12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167EE-C6D5-4A8D-8E1F-2C8D37A4212D}" type="datetimeFigureOut">
              <a:rPr lang="en-GB" smtClean="0"/>
              <a:t>08/10/2015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E7B4E-FA32-47FE-9ACC-C2868180E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64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8243" y="307995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Russian Gangs have attempted to sell Nuclear weapons to Isis through Governmental Officials.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b="1" dirty="0" smtClean="0">
                <a:solidFill>
                  <a:srgbClr val="FF0000"/>
                </a:solidFill>
              </a:rPr>
              <a:t>Should we relieve Russia of </a:t>
            </a:r>
            <a:r>
              <a:rPr lang="en-GB" b="1" dirty="0" smtClean="0">
                <a:solidFill>
                  <a:srgbClr val="FF0000"/>
                </a:solidFill>
              </a:rPr>
              <a:t>its </a:t>
            </a:r>
            <a:r>
              <a:rPr lang="en-GB" b="1" dirty="0" smtClean="0">
                <a:solidFill>
                  <a:srgbClr val="FF0000"/>
                </a:solidFill>
              </a:rPr>
              <a:t>extreme atomic ammunition?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242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Russian Gangs have attempted to sell Nuclear weapons to Isis through Governmental Officials.   Should we relieve Russia of its extreme atomic ammunition?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Gangs have attempted to sell Nuclear weapons to Isis through Governmental Officials.   Should we relieve Russia of it’s extreme atomic ammunition?</dc:title>
  <dc:creator>John Mcloughlin</dc:creator>
  <cp:lastModifiedBy>Sarah Mallo</cp:lastModifiedBy>
  <cp:revision>2</cp:revision>
  <dcterms:created xsi:type="dcterms:W3CDTF">2015-10-07T15:50:40Z</dcterms:created>
  <dcterms:modified xsi:type="dcterms:W3CDTF">2015-10-08T07:04:21Z</dcterms:modified>
</cp:coreProperties>
</file>