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34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1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04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3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05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59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22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8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16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30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3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8174-E741-4F3D-8747-3CBF731CF43A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39143-E4E5-449E-AD79-59D6734B9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49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ES" sz="6600" dirty="0" smtClean="0">
                <a:solidFill>
                  <a:srgbClr val="FF0000"/>
                </a:solidFill>
              </a:rPr>
              <a:t>Cognados</a:t>
            </a:r>
            <a:endParaRPr lang="en-GB" sz="66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916693"/>
            <a:ext cx="10515600" cy="13255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6600" dirty="0" err="1" smtClean="0">
                <a:solidFill>
                  <a:schemeClr val="tx1"/>
                </a:solidFill>
              </a:rPr>
              <a:t>Cognates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6377" y="153908"/>
            <a:ext cx="2824106" cy="239917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99FF"/>
                </a:solidFill>
              </a:rPr>
              <a:t>millón</a:t>
            </a:r>
          </a:p>
          <a:p>
            <a:pPr algn="ctr"/>
            <a:r>
              <a:rPr lang="es-ES" dirty="0" smtClean="0">
                <a:solidFill>
                  <a:srgbClr val="FF99FF"/>
                </a:solidFill>
              </a:rPr>
              <a:t>plaza</a:t>
            </a:r>
          </a:p>
          <a:p>
            <a:pPr algn="ctr"/>
            <a:r>
              <a:rPr lang="es-ES" dirty="0" smtClean="0">
                <a:solidFill>
                  <a:srgbClr val="00B0F0"/>
                </a:solidFill>
              </a:rPr>
              <a:t>radio</a:t>
            </a:r>
          </a:p>
          <a:p>
            <a:pPr algn="ctr"/>
            <a:r>
              <a:rPr lang="es-ES" dirty="0" smtClean="0">
                <a:solidFill>
                  <a:srgbClr val="00B0F0"/>
                </a:solidFill>
              </a:rPr>
              <a:t>regular</a:t>
            </a: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religión</a:t>
            </a: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Similar</a:t>
            </a: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_________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5937" y="153907"/>
            <a:ext cx="2345976" cy="2399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99FF"/>
                </a:solidFill>
              </a:rPr>
              <a:t>mucho</a:t>
            </a:r>
            <a:br>
              <a:rPr lang="en-GB" dirty="0">
                <a:solidFill>
                  <a:srgbClr val="FF99FF"/>
                </a:solidFill>
              </a:rPr>
            </a:br>
            <a:r>
              <a:rPr lang="en-GB" dirty="0">
                <a:solidFill>
                  <a:srgbClr val="FF99FF"/>
                </a:solidFill>
              </a:rPr>
              <a:t>nota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solidFill>
                  <a:srgbClr val="00B0F0"/>
                </a:solidFill>
              </a:rPr>
              <a:t>objetivo</a:t>
            </a:r>
            <a:r>
              <a:rPr lang="en-GB" dirty="0">
                <a:solidFill>
                  <a:srgbClr val="00B0F0"/>
                </a:solidFill>
              </a:rPr>
              <a:t/>
            </a:r>
            <a:br>
              <a:rPr lang="en-GB" dirty="0">
                <a:solidFill>
                  <a:srgbClr val="00B0F0"/>
                </a:solidFill>
              </a:rPr>
            </a:br>
            <a:r>
              <a:rPr lang="en-GB" dirty="0">
                <a:solidFill>
                  <a:srgbClr val="00B0F0"/>
                </a:solidFill>
              </a:rPr>
              <a:t>parte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persona</a:t>
            </a:r>
            <a:br>
              <a:rPr lang="en-GB" dirty="0">
                <a:solidFill>
                  <a:srgbClr val="00B050"/>
                </a:solidFill>
              </a:rPr>
            </a:br>
            <a:r>
              <a:rPr lang="en-GB" dirty="0" err="1" smtClean="0">
                <a:solidFill>
                  <a:srgbClr val="00B050"/>
                </a:solidFill>
              </a:rPr>
              <a:t>poeta</a:t>
            </a:r>
            <a:endParaRPr lang="en-GB" dirty="0" smtClean="0">
              <a:solidFill>
                <a:srgbClr val="00B050"/>
              </a:solidFill>
            </a:endParaRPr>
          </a:p>
          <a:p>
            <a:pPr algn="ctr"/>
            <a:r>
              <a:rPr lang="en-GB" dirty="0" smtClean="0">
                <a:solidFill>
                  <a:srgbClr val="00B050"/>
                </a:solidFill>
              </a:rPr>
              <a:t>___________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517367" y="194222"/>
            <a:ext cx="2785449" cy="2009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99FF"/>
                </a:solidFill>
              </a:rPr>
              <a:t>atención</a:t>
            </a:r>
            <a:br>
              <a:rPr lang="es-ES" dirty="0" smtClean="0">
                <a:solidFill>
                  <a:srgbClr val="FF99FF"/>
                </a:solidFill>
              </a:rPr>
            </a:br>
            <a:r>
              <a:rPr lang="es-ES" dirty="0" smtClean="0">
                <a:solidFill>
                  <a:srgbClr val="FF99FF"/>
                </a:solidFill>
              </a:rPr>
              <a:t>atracción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00B0F0"/>
                </a:solidFill>
              </a:rPr>
              <a:t>aviación</a:t>
            </a:r>
            <a:br>
              <a:rPr lang="es-ES" dirty="0" smtClean="0">
                <a:solidFill>
                  <a:srgbClr val="00B0F0"/>
                </a:solidFill>
              </a:rPr>
            </a:br>
            <a:r>
              <a:rPr lang="es-ES" dirty="0" smtClean="0">
                <a:solidFill>
                  <a:srgbClr val="00B0F0"/>
                </a:solidFill>
              </a:rPr>
              <a:t>celebración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00B050"/>
                </a:solidFill>
              </a:rPr>
              <a:t>circulación</a:t>
            </a:r>
            <a:br>
              <a:rPr lang="es-ES" dirty="0" smtClean="0">
                <a:solidFill>
                  <a:srgbClr val="00B050"/>
                </a:solidFill>
              </a:rPr>
            </a:br>
            <a:r>
              <a:rPr lang="es-ES" dirty="0" smtClean="0">
                <a:solidFill>
                  <a:srgbClr val="00B050"/>
                </a:solidFill>
              </a:rPr>
              <a:t>civilización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00B050"/>
                </a:solidFill>
              </a:rPr>
              <a:t>_________________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61865" y="153907"/>
            <a:ext cx="2016282" cy="21316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99FF"/>
                </a:solidFill>
              </a:rPr>
              <a:t>clásico</a:t>
            </a:r>
            <a:r>
              <a:rPr lang="en-GB" dirty="0" smtClean="0">
                <a:solidFill>
                  <a:srgbClr val="FF99FF"/>
                </a:solidFill>
              </a:rPr>
              <a:t/>
            </a:r>
            <a:br>
              <a:rPr lang="en-GB" dirty="0" smtClean="0">
                <a:solidFill>
                  <a:srgbClr val="FF99FF"/>
                </a:solidFill>
              </a:rPr>
            </a:br>
            <a:r>
              <a:rPr lang="en-GB" dirty="0" err="1" smtClean="0">
                <a:solidFill>
                  <a:srgbClr val="FF99FF"/>
                </a:solidFill>
              </a:rPr>
              <a:t>cómico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F0"/>
                </a:solidFill>
              </a:rPr>
              <a:t>eléctrico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err="1" smtClean="0">
                <a:solidFill>
                  <a:srgbClr val="00B0F0"/>
                </a:solidFill>
              </a:rPr>
              <a:t>físico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50"/>
                </a:solidFill>
              </a:rPr>
              <a:t>histérico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err="1" smtClean="0">
                <a:solidFill>
                  <a:srgbClr val="00B050"/>
                </a:solidFill>
              </a:rPr>
              <a:t>metódico</a:t>
            </a:r>
            <a:endParaRPr lang="en-GB" dirty="0" smtClean="0">
              <a:solidFill>
                <a:srgbClr val="00B050"/>
              </a:solidFill>
            </a:endParaRPr>
          </a:p>
          <a:p>
            <a:pPr algn="ctr"/>
            <a:r>
              <a:rPr lang="en-GB" dirty="0" smtClean="0">
                <a:solidFill>
                  <a:srgbClr val="00B050"/>
                </a:solidFill>
              </a:rPr>
              <a:t>_______________</a:t>
            </a:r>
          </a:p>
          <a:p>
            <a:pPr algn="ctr"/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7466" y="3227561"/>
            <a:ext cx="2713017" cy="30751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99FF"/>
                </a:solidFill>
              </a:rPr>
              <a:t/>
            </a:r>
            <a:br>
              <a:rPr lang="en-GB" dirty="0" smtClean="0">
                <a:solidFill>
                  <a:srgbClr val="FF99FF"/>
                </a:solidFill>
              </a:rPr>
            </a:br>
            <a:r>
              <a:rPr lang="en-GB" dirty="0" err="1" smtClean="0">
                <a:solidFill>
                  <a:srgbClr val="FF99FF"/>
                </a:solidFill>
              </a:rPr>
              <a:t>cliente</a:t>
            </a:r>
            <a:r>
              <a:rPr lang="en-GB" dirty="0" smtClean="0">
                <a:solidFill>
                  <a:srgbClr val="FF99FF"/>
                </a:solidFill>
              </a:rPr>
              <a:t/>
            </a:r>
            <a:br>
              <a:rPr lang="en-GB" dirty="0" smtClean="0">
                <a:solidFill>
                  <a:srgbClr val="FF99FF"/>
                </a:solidFill>
              </a:rPr>
            </a:br>
            <a:r>
              <a:rPr lang="en-GB" dirty="0" err="1" smtClean="0">
                <a:solidFill>
                  <a:srgbClr val="FF99FF"/>
                </a:solidFill>
              </a:rPr>
              <a:t>diferente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F0"/>
                </a:solidFill>
              </a:rPr>
              <a:t>equivalente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err="1" smtClean="0">
                <a:solidFill>
                  <a:srgbClr val="00B0F0"/>
                </a:solidFill>
              </a:rPr>
              <a:t>indiferente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50"/>
                </a:solidFill>
              </a:rPr>
              <a:t>inteligente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err="1" smtClean="0">
                <a:solidFill>
                  <a:srgbClr val="00B050"/>
                </a:solidFill>
              </a:rPr>
              <a:t>patente</a:t>
            </a:r>
            <a:endParaRPr lang="en-GB" dirty="0" smtClean="0">
              <a:solidFill>
                <a:srgbClr val="00B050"/>
              </a:solidFill>
            </a:endParaRP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_________________</a:t>
            </a:r>
          </a:p>
          <a:p>
            <a:pPr algn="ctr"/>
            <a:endParaRPr lang="es-ES" dirty="0" smtClean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5938" y="3227561"/>
            <a:ext cx="2345976" cy="30751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99FF"/>
                </a:solidFill>
              </a:rPr>
              <a:t>afortunadamente</a:t>
            </a:r>
            <a:r>
              <a:rPr lang="en-GB" dirty="0" smtClean="0">
                <a:solidFill>
                  <a:srgbClr val="FF99FF"/>
                </a:solidFill>
              </a:rPr>
              <a:t/>
            </a:r>
            <a:br>
              <a:rPr lang="en-GB" dirty="0" smtClean="0">
                <a:solidFill>
                  <a:srgbClr val="FF99FF"/>
                </a:solidFill>
              </a:rPr>
            </a:br>
            <a:r>
              <a:rPr lang="en-GB" dirty="0" err="1" smtClean="0">
                <a:solidFill>
                  <a:srgbClr val="FF99FF"/>
                </a:solidFill>
              </a:rPr>
              <a:t>desafortunadamente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F0"/>
                </a:solidFill>
              </a:rPr>
              <a:t>especialmente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err="1" smtClean="0">
                <a:solidFill>
                  <a:srgbClr val="00B0F0"/>
                </a:solidFill>
              </a:rPr>
              <a:t>exactamente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50"/>
                </a:solidFill>
              </a:rPr>
              <a:t>finalmente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err="1" smtClean="0">
                <a:solidFill>
                  <a:srgbClr val="00B050"/>
                </a:solidFill>
              </a:rPr>
              <a:t>generalmente</a:t>
            </a:r>
            <a:endParaRPr lang="en-GB" dirty="0" smtClean="0">
              <a:solidFill>
                <a:srgbClr val="00B050"/>
              </a:solidFill>
            </a:endParaRPr>
          </a:p>
          <a:p>
            <a:pPr algn="ctr"/>
            <a:endParaRPr lang="en-GB" dirty="0">
              <a:solidFill>
                <a:srgbClr val="00B050"/>
              </a:solidFill>
            </a:endParaRPr>
          </a:p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00B050"/>
                </a:solidFill>
              </a:rPr>
              <a:t>_________________</a:t>
            </a:r>
          </a:p>
          <a:p>
            <a:pPr algn="ctr"/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598096" y="3143027"/>
            <a:ext cx="1787303" cy="30751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99FF"/>
                </a:solidFill>
              </a:rPr>
              <a:t>abundante</a:t>
            </a:r>
            <a:r>
              <a:rPr lang="en-GB" dirty="0" smtClean="0">
                <a:solidFill>
                  <a:srgbClr val="FF99FF"/>
                </a:solidFill>
              </a:rPr>
              <a:t/>
            </a:r>
            <a:br>
              <a:rPr lang="en-GB" dirty="0" smtClean="0">
                <a:solidFill>
                  <a:srgbClr val="FF99FF"/>
                </a:solidFill>
              </a:rPr>
            </a:br>
            <a:r>
              <a:rPr lang="en-GB" dirty="0" err="1" smtClean="0">
                <a:solidFill>
                  <a:srgbClr val="FF99FF"/>
                </a:solidFill>
              </a:rPr>
              <a:t>constante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F0"/>
                </a:solidFill>
              </a:rPr>
              <a:t>elegante</a:t>
            </a: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GB" dirty="0" err="1" smtClean="0">
                <a:solidFill>
                  <a:srgbClr val="00B0F0"/>
                </a:solidFill>
              </a:rPr>
              <a:t>estudiante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>
                <a:solidFill>
                  <a:srgbClr val="00B050"/>
                </a:solidFill>
              </a:rPr>
              <a:t>importante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err="1" smtClean="0">
                <a:solidFill>
                  <a:srgbClr val="00B050"/>
                </a:solidFill>
              </a:rPr>
              <a:t>significante</a:t>
            </a:r>
            <a:endParaRPr lang="en-GB" dirty="0" smtClean="0">
              <a:solidFill>
                <a:srgbClr val="00B050"/>
              </a:solidFill>
            </a:endParaRP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_____________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564578" y="3078144"/>
            <a:ext cx="3458433" cy="3140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rgbClr val="FF99FF"/>
                </a:solidFill>
              </a:rPr>
              <a:t>What are cognates </a:t>
            </a:r>
            <a:r>
              <a:rPr lang="en-GB" sz="1400" b="1" dirty="0" err="1" smtClean="0">
                <a:solidFill>
                  <a:srgbClr val="FF99FF"/>
                </a:solidFill>
              </a:rPr>
              <a:t>COGNATES</a:t>
            </a:r>
            <a:r>
              <a:rPr lang="en-GB" sz="1400" b="1" dirty="0" smtClean="0">
                <a:solidFill>
                  <a:srgbClr val="FF99FF"/>
                </a:solidFill>
              </a:rPr>
              <a:t>?</a:t>
            </a:r>
          </a:p>
          <a:p>
            <a:pPr algn="ctr"/>
            <a:r>
              <a:rPr lang="es-ES" sz="1400" b="1" dirty="0" smtClean="0"/>
              <a:t>________________________________</a:t>
            </a:r>
            <a:endParaRPr lang="en-GB" sz="1400" b="1" dirty="0" smtClean="0"/>
          </a:p>
          <a:p>
            <a:pPr algn="ctr"/>
            <a:r>
              <a:rPr lang="es-ES" sz="1400" b="1" dirty="0" err="1" smtClean="0">
                <a:solidFill>
                  <a:srgbClr val="00B0F0"/>
                </a:solidFill>
              </a:rPr>
              <a:t>Why</a:t>
            </a:r>
            <a:r>
              <a:rPr lang="es-ES" sz="1400" b="1" dirty="0" smtClean="0">
                <a:solidFill>
                  <a:srgbClr val="00B0F0"/>
                </a:solidFill>
              </a:rPr>
              <a:t> are </a:t>
            </a:r>
            <a:r>
              <a:rPr lang="es-ES" sz="1400" b="1" dirty="0" err="1" smtClean="0">
                <a:solidFill>
                  <a:srgbClr val="00B0F0"/>
                </a:solidFill>
              </a:rPr>
              <a:t>helpful</a:t>
            </a:r>
            <a:r>
              <a:rPr lang="es-ES" sz="1400" b="1" dirty="0" smtClean="0">
                <a:solidFill>
                  <a:srgbClr val="00B0F0"/>
                </a:solidFill>
              </a:rPr>
              <a:t> </a:t>
            </a:r>
            <a:r>
              <a:rPr lang="es-ES" sz="1400" b="1" dirty="0" err="1" smtClean="0">
                <a:solidFill>
                  <a:srgbClr val="00B0F0"/>
                </a:solidFill>
              </a:rPr>
              <a:t>to</a:t>
            </a:r>
            <a:r>
              <a:rPr lang="es-ES" sz="1400" b="1" dirty="0" smtClean="0">
                <a:solidFill>
                  <a:srgbClr val="00B0F0"/>
                </a:solidFill>
              </a:rPr>
              <a:t> </a:t>
            </a:r>
            <a:r>
              <a:rPr lang="es-ES" sz="1400" b="1" dirty="0" err="1" smtClean="0">
                <a:solidFill>
                  <a:srgbClr val="00B0F0"/>
                </a:solidFill>
              </a:rPr>
              <a:t>learn</a:t>
            </a:r>
            <a:r>
              <a:rPr lang="es-ES" sz="1400" b="1" dirty="0" smtClean="0">
                <a:solidFill>
                  <a:srgbClr val="00B0F0"/>
                </a:solidFill>
              </a:rPr>
              <a:t> </a:t>
            </a:r>
            <a:r>
              <a:rPr lang="es-ES" sz="1400" b="1" dirty="0" err="1" smtClean="0">
                <a:solidFill>
                  <a:srgbClr val="00B0F0"/>
                </a:solidFill>
              </a:rPr>
              <a:t>Spanish</a:t>
            </a:r>
            <a:r>
              <a:rPr lang="es-ES" sz="1400" b="1" dirty="0" smtClean="0">
                <a:solidFill>
                  <a:srgbClr val="00B0F0"/>
                </a:solidFill>
              </a:rPr>
              <a:t>?</a:t>
            </a:r>
          </a:p>
          <a:p>
            <a:pPr algn="ctr"/>
            <a:r>
              <a:rPr lang="es-ES" sz="1400" b="1" dirty="0" smtClean="0"/>
              <a:t>_________________________________</a:t>
            </a:r>
          </a:p>
          <a:p>
            <a:pPr algn="ctr"/>
            <a:endParaRPr lang="es-ES" sz="1400" b="1" dirty="0" smtClean="0"/>
          </a:p>
          <a:p>
            <a:pPr algn="ctr"/>
            <a:r>
              <a:rPr lang="es-ES" sz="1400" b="1" dirty="0" smtClean="0">
                <a:solidFill>
                  <a:srgbClr val="00B050"/>
                </a:solidFill>
              </a:rPr>
              <a:t>Can </a:t>
            </a:r>
            <a:r>
              <a:rPr lang="es-ES" sz="1400" b="1" dirty="0" err="1" smtClean="0">
                <a:solidFill>
                  <a:srgbClr val="00B050"/>
                </a:solidFill>
              </a:rPr>
              <a:t>you</a:t>
            </a:r>
            <a:r>
              <a:rPr lang="es-ES" sz="1400" b="1" dirty="0" smtClean="0">
                <a:solidFill>
                  <a:srgbClr val="00B050"/>
                </a:solidFill>
              </a:rPr>
              <a:t> </a:t>
            </a:r>
            <a:r>
              <a:rPr lang="es-ES" sz="1400" b="1" dirty="0" err="1" smtClean="0">
                <a:solidFill>
                  <a:srgbClr val="00B050"/>
                </a:solidFill>
              </a:rPr>
              <a:t>guess</a:t>
            </a:r>
            <a:r>
              <a:rPr lang="es-ES" sz="1400" b="1" dirty="0" smtClean="0">
                <a:solidFill>
                  <a:srgbClr val="00B050"/>
                </a:solidFill>
              </a:rPr>
              <a:t> </a:t>
            </a:r>
            <a:r>
              <a:rPr lang="es-ES" sz="1400" b="1" dirty="0" err="1" smtClean="0">
                <a:solidFill>
                  <a:srgbClr val="00B050"/>
                </a:solidFill>
              </a:rPr>
              <a:t>any</a:t>
            </a:r>
            <a:r>
              <a:rPr lang="es-ES" sz="1400" b="1" dirty="0" smtClean="0">
                <a:solidFill>
                  <a:srgbClr val="00B050"/>
                </a:solidFill>
              </a:rPr>
              <a:t> rules?</a:t>
            </a:r>
          </a:p>
          <a:p>
            <a:pPr algn="ctr"/>
            <a:r>
              <a:rPr lang="es-ES" sz="1400" dirty="0" err="1" smtClean="0">
                <a:solidFill>
                  <a:srgbClr val="00B050"/>
                </a:solidFill>
              </a:rPr>
              <a:t>e.g</a:t>
            </a:r>
            <a:r>
              <a:rPr lang="es-ES" sz="1400" dirty="0" smtClean="0">
                <a:solidFill>
                  <a:srgbClr val="00B050"/>
                </a:solidFill>
              </a:rPr>
              <a:t>  </a:t>
            </a:r>
            <a:r>
              <a:rPr lang="es-ES" sz="1400" dirty="0" err="1" smtClean="0">
                <a:solidFill>
                  <a:srgbClr val="00B050"/>
                </a:solidFill>
              </a:rPr>
              <a:t>Words</a:t>
            </a:r>
            <a:r>
              <a:rPr lang="es-ES" sz="1400" dirty="0" smtClean="0">
                <a:solidFill>
                  <a:srgbClr val="00B050"/>
                </a:solidFill>
              </a:rPr>
              <a:t> </a:t>
            </a:r>
            <a:r>
              <a:rPr lang="es-ES" sz="1400" dirty="0" err="1" smtClean="0">
                <a:solidFill>
                  <a:srgbClr val="00B050"/>
                </a:solidFill>
              </a:rPr>
              <a:t>ending</a:t>
            </a:r>
            <a:r>
              <a:rPr lang="es-ES" sz="1400" dirty="0" smtClean="0">
                <a:solidFill>
                  <a:srgbClr val="00B050"/>
                </a:solidFill>
              </a:rPr>
              <a:t> in ….. In </a:t>
            </a:r>
            <a:r>
              <a:rPr lang="es-ES" sz="1400" dirty="0" err="1">
                <a:solidFill>
                  <a:srgbClr val="00B050"/>
                </a:solidFill>
              </a:rPr>
              <a:t>S</a:t>
            </a:r>
            <a:r>
              <a:rPr lang="es-ES" sz="1400" dirty="0" err="1" smtClean="0">
                <a:solidFill>
                  <a:srgbClr val="00B050"/>
                </a:solidFill>
              </a:rPr>
              <a:t>panish</a:t>
            </a:r>
            <a:endParaRPr lang="en-GB" sz="1400" dirty="0" smtClean="0">
              <a:solidFill>
                <a:srgbClr val="00B050"/>
              </a:solidFill>
            </a:endParaRPr>
          </a:p>
          <a:p>
            <a:pPr algn="ctr"/>
            <a:endParaRPr lang="es-ES" dirty="0" smtClean="0">
              <a:solidFill>
                <a:srgbClr val="00B050"/>
              </a:solidFill>
            </a:endParaRPr>
          </a:p>
          <a:p>
            <a:pPr algn="ctr"/>
            <a:r>
              <a:rPr lang="es-ES" dirty="0" smtClean="0">
                <a:solidFill>
                  <a:srgbClr val="00B050"/>
                </a:solidFill>
              </a:rPr>
              <a:t>Can </a:t>
            </a:r>
            <a:r>
              <a:rPr lang="es-ES" dirty="0" err="1" smtClean="0">
                <a:solidFill>
                  <a:srgbClr val="00B050"/>
                </a:solidFill>
              </a:rPr>
              <a:t>you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think</a:t>
            </a:r>
            <a:r>
              <a:rPr lang="es-ES" dirty="0" smtClean="0">
                <a:solidFill>
                  <a:srgbClr val="00B050"/>
                </a:solidFill>
              </a:rPr>
              <a:t> of </a:t>
            </a:r>
            <a:r>
              <a:rPr lang="es-ES" dirty="0" err="1" smtClean="0">
                <a:solidFill>
                  <a:srgbClr val="00B050"/>
                </a:solidFill>
              </a:rPr>
              <a:t>any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others</a:t>
            </a:r>
            <a:r>
              <a:rPr lang="es-ES" dirty="0" smtClean="0">
                <a:solidFill>
                  <a:srgbClr val="00B050"/>
                </a:solidFill>
              </a:rPr>
              <a:t>?</a:t>
            </a:r>
            <a:endParaRPr lang="en-GB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9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48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Cognados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Mallo</dc:creator>
  <cp:lastModifiedBy>Sarah Mallo</cp:lastModifiedBy>
  <cp:revision>5</cp:revision>
  <cp:lastPrinted>2014-06-30T10:36:12Z</cp:lastPrinted>
  <dcterms:created xsi:type="dcterms:W3CDTF">2014-06-30T10:04:43Z</dcterms:created>
  <dcterms:modified xsi:type="dcterms:W3CDTF">2014-07-02T10:52:09Z</dcterms:modified>
</cp:coreProperties>
</file>