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610" r:id="rId2"/>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88330" autoAdjust="0"/>
  </p:normalViewPr>
  <p:slideViewPr>
    <p:cSldViewPr>
      <p:cViewPr varScale="1">
        <p:scale>
          <a:sx n="92" d="100"/>
          <a:sy n="92" d="100"/>
        </p:scale>
        <p:origin x="1380" y="90"/>
      </p:cViewPr>
      <p:guideLst>
        <p:guide orient="horz" pos="2160"/>
        <p:guide pos="2880"/>
      </p:guideLst>
    </p:cSldViewPr>
  </p:slideViewPr>
  <p:notesTextViewPr>
    <p:cViewPr>
      <p:scale>
        <a:sx n="1" d="1"/>
        <a:sy n="1" d="1"/>
      </p:scale>
      <p:origin x="0" y="0"/>
    </p:cViewPr>
  </p:notesTextViewPr>
  <p:sorterViewPr>
    <p:cViewPr>
      <p:scale>
        <a:sx n="70" d="100"/>
        <a:sy n="7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2945085" cy="494416"/>
          </a:xfrm>
          <a:prstGeom prst="rect">
            <a:avLst/>
          </a:prstGeom>
        </p:spPr>
        <p:txBody>
          <a:bodyPr vert="horz" lIns="90171" tIns="45086" rIns="90171" bIns="45086" rtlCol="0"/>
          <a:lstStyle>
            <a:lvl1pPr algn="l">
              <a:defRPr sz="1200"/>
            </a:lvl1pPr>
          </a:lstStyle>
          <a:p>
            <a:endParaRPr lang="en-GB"/>
          </a:p>
        </p:txBody>
      </p:sp>
      <p:sp>
        <p:nvSpPr>
          <p:cNvPr id="3" name="Date Placeholder 2"/>
          <p:cNvSpPr>
            <a:spLocks noGrp="1"/>
          </p:cNvSpPr>
          <p:nvPr>
            <p:ph type="dt" sz="quarter" idx="1"/>
          </p:nvPr>
        </p:nvSpPr>
        <p:spPr>
          <a:xfrm>
            <a:off x="3851023" y="3"/>
            <a:ext cx="2945084" cy="494416"/>
          </a:xfrm>
          <a:prstGeom prst="rect">
            <a:avLst/>
          </a:prstGeom>
        </p:spPr>
        <p:txBody>
          <a:bodyPr vert="horz" lIns="90171" tIns="45086" rIns="90171" bIns="45086" rtlCol="0"/>
          <a:lstStyle>
            <a:lvl1pPr algn="r">
              <a:defRPr sz="1200"/>
            </a:lvl1pPr>
          </a:lstStyle>
          <a:p>
            <a:fld id="{64B914CA-AB5D-4CD4-8EF9-DE27F881068E}" type="datetimeFigureOut">
              <a:rPr lang="en-GB" smtClean="0"/>
              <a:pPr/>
              <a:t>09/09/2015</a:t>
            </a:fld>
            <a:endParaRPr lang="en-GB"/>
          </a:p>
        </p:txBody>
      </p:sp>
      <p:sp>
        <p:nvSpPr>
          <p:cNvPr id="4" name="Footer Placeholder 3"/>
          <p:cNvSpPr>
            <a:spLocks noGrp="1"/>
          </p:cNvSpPr>
          <p:nvPr>
            <p:ph type="ftr" sz="quarter" idx="2"/>
          </p:nvPr>
        </p:nvSpPr>
        <p:spPr>
          <a:xfrm>
            <a:off x="3" y="9379835"/>
            <a:ext cx="2945085" cy="494416"/>
          </a:xfrm>
          <a:prstGeom prst="rect">
            <a:avLst/>
          </a:prstGeom>
        </p:spPr>
        <p:txBody>
          <a:bodyPr vert="horz" lIns="90171" tIns="45086" rIns="90171" bIns="45086" rtlCol="0" anchor="b"/>
          <a:lstStyle>
            <a:lvl1pPr algn="l">
              <a:defRPr sz="1200"/>
            </a:lvl1pPr>
          </a:lstStyle>
          <a:p>
            <a:endParaRPr lang="en-GB"/>
          </a:p>
        </p:txBody>
      </p:sp>
      <p:sp>
        <p:nvSpPr>
          <p:cNvPr id="5" name="Slide Number Placeholder 4"/>
          <p:cNvSpPr>
            <a:spLocks noGrp="1"/>
          </p:cNvSpPr>
          <p:nvPr>
            <p:ph type="sldNum" sz="quarter" idx="3"/>
          </p:nvPr>
        </p:nvSpPr>
        <p:spPr>
          <a:xfrm>
            <a:off x="3851023" y="9379835"/>
            <a:ext cx="2945084" cy="494416"/>
          </a:xfrm>
          <a:prstGeom prst="rect">
            <a:avLst/>
          </a:prstGeom>
        </p:spPr>
        <p:txBody>
          <a:bodyPr vert="horz" lIns="90171" tIns="45086" rIns="90171" bIns="45086" rtlCol="0" anchor="b"/>
          <a:lstStyle>
            <a:lvl1pPr algn="r">
              <a:defRPr sz="1200"/>
            </a:lvl1pPr>
          </a:lstStyle>
          <a:p>
            <a:fld id="{DBB4C1D0-228A-4ED9-9E67-052FDDF3090D}" type="slidenum">
              <a:rPr lang="en-GB" smtClean="0"/>
              <a:pPr/>
              <a:t>‹#›</a:t>
            </a:fld>
            <a:endParaRPr lang="en-GB"/>
          </a:p>
        </p:txBody>
      </p:sp>
    </p:spTree>
    <p:extLst>
      <p:ext uri="{BB962C8B-B14F-4D97-AF65-F5344CB8AC3E}">
        <p14:creationId xmlns:p14="http://schemas.microsoft.com/office/powerpoint/2010/main" val="12597576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2945660" cy="493713"/>
          </a:xfrm>
          <a:prstGeom prst="rect">
            <a:avLst/>
          </a:prstGeom>
        </p:spPr>
        <p:txBody>
          <a:bodyPr vert="horz" lIns="95248" tIns="47625" rIns="95248" bIns="47625" rtlCol="0"/>
          <a:lstStyle>
            <a:lvl1pPr algn="l">
              <a:defRPr sz="1300"/>
            </a:lvl1pPr>
          </a:lstStyle>
          <a:p>
            <a:endParaRPr lang="en-GB"/>
          </a:p>
        </p:txBody>
      </p:sp>
      <p:sp>
        <p:nvSpPr>
          <p:cNvPr id="3" name="Date Placeholder 2"/>
          <p:cNvSpPr>
            <a:spLocks noGrp="1"/>
          </p:cNvSpPr>
          <p:nvPr>
            <p:ph type="dt" idx="1"/>
          </p:nvPr>
        </p:nvSpPr>
        <p:spPr>
          <a:xfrm>
            <a:off x="3850446" y="0"/>
            <a:ext cx="2945660" cy="493713"/>
          </a:xfrm>
          <a:prstGeom prst="rect">
            <a:avLst/>
          </a:prstGeom>
        </p:spPr>
        <p:txBody>
          <a:bodyPr vert="horz" lIns="95248" tIns="47625" rIns="95248" bIns="47625" rtlCol="0"/>
          <a:lstStyle>
            <a:lvl1pPr algn="r">
              <a:defRPr sz="1300"/>
            </a:lvl1pPr>
          </a:lstStyle>
          <a:p>
            <a:fld id="{3B1F84BF-C5CA-4CD7-A12C-D4385D2C8E94}" type="datetimeFigureOut">
              <a:rPr lang="en-GB" smtClean="0"/>
              <a:pPr/>
              <a:t>09/09/2015</a:t>
            </a:fld>
            <a:endParaRPr lang="en-GB"/>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5248" tIns="47625" rIns="95248" bIns="47625" rtlCol="0" anchor="ctr"/>
          <a:lstStyle/>
          <a:p>
            <a:endParaRPr lang="en-GB"/>
          </a:p>
        </p:txBody>
      </p:sp>
      <p:sp>
        <p:nvSpPr>
          <p:cNvPr id="5" name="Notes Placeholder 4"/>
          <p:cNvSpPr>
            <a:spLocks noGrp="1"/>
          </p:cNvSpPr>
          <p:nvPr>
            <p:ph type="body" sz="quarter" idx="3"/>
          </p:nvPr>
        </p:nvSpPr>
        <p:spPr>
          <a:xfrm>
            <a:off x="679768" y="4690272"/>
            <a:ext cx="5438140" cy="4443413"/>
          </a:xfrm>
          <a:prstGeom prst="rect">
            <a:avLst/>
          </a:prstGeom>
        </p:spPr>
        <p:txBody>
          <a:bodyPr vert="horz" lIns="95248" tIns="47625" rIns="95248" bIns="4762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4" y="9378823"/>
            <a:ext cx="2945660" cy="493713"/>
          </a:xfrm>
          <a:prstGeom prst="rect">
            <a:avLst/>
          </a:prstGeom>
        </p:spPr>
        <p:txBody>
          <a:bodyPr vert="horz" lIns="95248" tIns="47625" rIns="95248" bIns="47625" rtlCol="0" anchor="b"/>
          <a:lstStyle>
            <a:lvl1pPr algn="l">
              <a:defRPr sz="1300"/>
            </a:lvl1pPr>
          </a:lstStyle>
          <a:p>
            <a:endParaRPr lang="en-GB"/>
          </a:p>
        </p:txBody>
      </p:sp>
      <p:sp>
        <p:nvSpPr>
          <p:cNvPr id="7" name="Slide Number Placeholder 6"/>
          <p:cNvSpPr>
            <a:spLocks noGrp="1"/>
          </p:cNvSpPr>
          <p:nvPr>
            <p:ph type="sldNum" sz="quarter" idx="5"/>
          </p:nvPr>
        </p:nvSpPr>
        <p:spPr>
          <a:xfrm>
            <a:off x="3850446" y="9378823"/>
            <a:ext cx="2945660" cy="493713"/>
          </a:xfrm>
          <a:prstGeom prst="rect">
            <a:avLst/>
          </a:prstGeom>
        </p:spPr>
        <p:txBody>
          <a:bodyPr vert="horz" lIns="95248" tIns="47625" rIns="95248" bIns="47625" rtlCol="0" anchor="b"/>
          <a:lstStyle>
            <a:lvl1pPr algn="r">
              <a:defRPr sz="1300"/>
            </a:lvl1pPr>
          </a:lstStyle>
          <a:p>
            <a:fld id="{FE23867F-6F45-46E9-B47A-531F5563F3A4}" type="slidenum">
              <a:rPr lang="en-GB" smtClean="0"/>
              <a:pPr/>
              <a:t>‹#›</a:t>
            </a:fld>
            <a:endParaRPr lang="en-GB"/>
          </a:p>
        </p:txBody>
      </p:sp>
    </p:spTree>
    <p:extLst>
      <p:ext uri="{BB962C8B-B14F-4D97-AF65-F5344CB8AC3E}">
        <p14:creationId xmlns:p14="http://schemas.microsoft.com/office/powerpoint/2010/main" val="34425089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9D3CF3D-38B0-4B81-9758-6E9201E2E81A}" type="datetimeFigureOut">
              <a:rPr lang="en-GB" smtClean="0">
                <a:solidFill>
                  <a:prstClr val="black">
                    <a:tint val="75000"/>
                  </a:prstClr>
                </a:solidFill>
              </a:rPr>
              <a:pPr/>
              <a:t>09/09/2015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900E08AA-8708-465F-88E6-D1BFDDAFED2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86954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D3CF3D-38B0-4B81-9758-6E9201E2E81A}" type="datetimeFigureOut">
              <a:rPr lang="en-GB" smtClean="0">
                <a:solidFill>
                  <a:prstClr val="black">
                    <a:tint val="75000"/>
                  </a:prstClr>
                </a:solidFill>
              </a:rPr>
              <a:pPr/>
              <a:t>09/09/2015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900E08AA-8708-465F-88E6-D1BFDDAFED2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35824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D3CF3D-38B0-4B81-9758-6E9201E2E81A}" type="datetimeFigureOut">
              <a:rPr lang="en-GB" smtClean="0">
                <a:solidFill>
                  <a:prstClr val="black">
                    <a:tint val="75000"/>
                  </a:prstClr>
                </a:solidFill>
              </a:rPr>
              <a:pPr/>
              <a:t>09/09/2015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900E08AA-8708-465F-88E6-D1BFDDAFED2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81106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1076325" y="1381125"/>
            <a:ext cx="78867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D3CF3D-38B0-4B81-9758-6E9201E2E81A}" type="datetimeFigureOut">
              <a:rPr lang="en-GB" smtClean="0">
                <a:solidFill>
                  <a:prstClr val="black">
                    <a:tint val="75000"/>
                  </a:prstClr>
                </a:solidFill>
              </a:rPr>
              <a:pPr/>
              <a:t>09/09/2015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900E08AA-8708-465F-88E6-D1BFDDAFED2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87585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D3CF3D-38B0-4B81-9758-6E9201E2E81A}" type="datetimeFigureOut">
              <a:rPr lang="en-GB" smtClean="0">
                <a:solidFill>
                  <a:prstClr val="black">
                    <a:tint val="75000"/>
                  </a:prstClr>
                </a:solidFill>
              </a:rPr>
              <a:pPr/>
              <a:t>09/09/2015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900E08AA-8708-465F-88E6-D1BFDDAFED2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04479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9D3CF3D-38B0-4B81-9758-6E9201E2E81A}" type="datetimeFigureOut">
              <a:rPr lang="en-GB" smtClean="0">
                <a:solidFill>
                  <a:prstClr val="black">
                    <a:tint val="75000"/>
                  </a:prstClr>
                </a:solidFill>
              </a:rPr>
              <a:pPr/>
              <a:t>09/09/2015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900E08AA-8708-465F-88E6-D1BFDDAFED2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53315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9D3CF3D-38B0-4B81-9758-6E9201E2E81A}" type="datetimeFigureOut">
              <a:rPr lang="en-GB" smtClean="0">
                <a:solidFill>
                  <a:prstClr val="black">
                    <a:tint val="75000"/>
                  </a:prstClr>
                </a:solidFill>
              </a:rPr>
              <a:pPr/>
              <a:t>09/09/2015</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900E08AA-8708-465F-88E6-D1BFDDAFED2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2955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9D3CF3D-38B0-4B81-9758-6E9201E2E81A}" type="datetimeFigureOut">
              <a:rPr lang="en-GB" smtClean="0">
                <a:solidFill>
                  <a:prstClr val="black">
                    <a:tint val="75000"/>
                  </a:prstClr>
                </a:solidFill>
              </a:rPr>
              <a:pPr/>
              <a:t>09/09/2015</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900E08AA-8708-465F-88E6-D1BFDDAFED2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68028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D3CF3D-38B0-4B81-9758-6E9201E2E81A}" type="datetimeFigureOut">
              <a:rPr lang="en-GB" smtClean="0">
                <a:solidFill>
                  <a:prstClr val="black">
                    <a:tint val="75000"/>
                  </a:prstClr>
                </a:solidFill>
              </a:rPr>
              <a:pPr/>
              <a:t>09/09/2015</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900E08AA-8708-465F-88E6-D1BFDDAFED2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56343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D3CF3D-38B0-4B81-9758-6E9201E2E81A}" type="datetimeFigureOut">
              <a:rPr lang="en-GB" smtClean="0">
                <a:solidFill>
                  <a:prstClr val="black">
                    <a:tint val="75000"/>
                  </a:prstClr>
                </a:solidFill>
              </a:rPr>
              <a:pPr/>
              <a:t>09/09/2015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900E08AA-8708-465F-88E6-D1BFDDAFED2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42985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D3CF3D-38B0-4B81-9758-6E9201E2E81A}" type="datetimeFigureOut">
              <a:rPr lang="en-GB" smtClean="0">
                <a:solidFill>
                  <a:prstClr val="black">
                    <a:tint val="75000"/>
                  </a:prstClr>
                </a:solidFill>
              </a:rPr>
              <a:pPr/>
              <a:t>09/09/2015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900E08AA-8708-465F-88E6-D1BFDDAFED2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5670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9D3CF3D-38B0-4B81-9758-6E9201E2E81A}" type="datetimeFigureOut">
              <a:rPr lang="en-GB" smtClean="0">
                <a:solidFill>
                  <a:prstClr val="black">
                    <a:tint val="75000"/>
                  </a:prstClr>
                </a:solidFill>
              </a:rPr>
              <a:pPr/>
              <a:t>09/09/2015</a:t>
            </a:fld>
            <a:endParaRPr lang="en-GB">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00E08AA-8708-465F-88E6-D1BFDDAFED21}" type="slidenum">
              <a:rPr lang="en-GB" smtClean="0">
                <a:solidFill>
                  <a:prstClr val="black">
                    <a:tint val="75000"/>
                  </a:prstClr>
                </a:solidFill>
              </a:rPr>
              <a:pPr/>
              <a:t>‹#›</a:t>
            </a:fld>
            <a:endParaRPr lang="en-GB">
              <a:solidFill>
                <a:prstClr val="black">
                  <a:tint val="75000"/>
                </a:prstClr>
              </a:solidFill>
            </a:endParaRPr>
          </a:p>
        </p:txBody>
      </p:sp>
      <p:pic>
        <p:nvPicPr>
          <p:cNvPr id="7" name="Picture 2" descr="image1.png"/>
          <p:cNvPicPr>
            <a:picLocks noChangeAspect="1"/>
          </p:cNvPicPr>
          <p:nvPr userDrawn="1"/>
        </p:nvPicPr>
        <p:blipFill rotWithShape="1">
          <a:blip r:embed="rId13" cstate="print">
            <a:extLst>
              <a:ext uri="{28A0092B-C50C-407E-A947-70E740481C1C}">
                <a14:useLocalDpi xmlns:a14="http://schemas.microsoft.com/office/drawing/2010/main" val="0"/>
              </a:ext>
            </a:extLst>
          </a:blip>
          <a:srcRect t="89728"/>
          <a:stretch/>
        </p:blipFill>
        <p:spPr bwMode="auto">
          <a:xfrm>
            <a:off x="-20241" y="6298119"/>
            <a:ext cx="9184482" cy="58755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pic>
        <p:nvPicPr>
          <p:cNvPr id="9" name="Picture 8" descr="Studio-banner-logo.png"/>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2978" y="5889701"/>
            <a:ext cx="1351567" cy="283185"/>
          </a:xfrm>
          <a:prstGeom prst="rect">
            <a:avLst/>
          </a:prstGeom>
        </p:spPr>
      </p:pic>
      <p:pic>
        <p:nvPicPr>
          <p:cNvPr id="10" name="Picture 9" descr="Screen Shot 2014-08-20 at 07.01.37.png"/>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851965" y="5586585"/>
            <a:ext cx="1163313" cy="677330"/>
          </a:xfrm>
          <a:prstGeom prst="rect">
            <a:avLst/>
          </a:prstGeom>
        </p:spPr>
      </p:pic>
    </p:spTree>
    <p:extLst>
      <p:ext uri="{BB962C8B-B14F-4D97-AF65-F5344CB8AC3E}">
        <p14:creationId xmlns:p14="http://schemas.microsoft.com/office/powerpoint/2010/main" val="33359462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050" y="140507"/>
            <a:ext cx="5830636" cy="1325563"/>
          </a:xfrm>
        </p:spPr>
        <p:txBody>
          <a:bodyPr>
            <a:noAutofit/>
          </a:bodyPr>
          <a:lstStyle/>
          <a:p>
            <a:r>
              <a:rPr lang="en-GB" sz="2400" b="1" dirty="0" smtClean="0"/>
              <a:t>Peace Conference and Model United Nations</a:t>
            </a:r>
            <a:br>
              <a:rPr lang="en-GB" sz="2400" b="1" dirty="0" smtClean="0"/>
            </a:br>
            <a:r>
              <a:rPr lang="en-GB" sz="2400" b="1" dirty="0" smtClean="0"/>
              <a:t>Thursday 28</a:t>
            </a:r>
            <a:r>
              <a:rPr lang="en-GB" sz="2400" b="1" baseline="30000" dirty="0" smtClean="0"/>
              <a:t>th</a:t>
            </a:r>
            <a:r>
              <a:rPr lang="en-GB" sz="2400" b="1" dirty="0" smtClean="0"/>
              <a:t> and Friday 29</a:t>
            </a:r>
            <a:r>
              <a:rPr lang="en-GB" sz="2400" b="1" baseline="30000" dirty="0" smtClean="0"/>
              <a:t>th</a:t>
            </a:r>
            <a:r>
              <a:rPr lang="en-GB" sz="2400" b="1" dirty="0" smtClean="0"/>
              <a:t> January 2015</a:t>
            </a:r>
            <a:endParaRPr lang="en-GB" sz="2400" b="1" dirty="0"/>
          </a:p>
        </p:txBody>
      </p:sp>
      <p:sp>
        <p:nvSpPr>
          <p:cNvPr id="4" name="AutoShape 2" descr="data:image/jpeg;base64,/9j/4AAQSkZJRgABAQAAAQABAAD/2wCEAAkGBhQSERUUExQWFBQVFRcWGBcVFxgXFxgaFxUYFhUYFhUZHCYfGBwkGRYbHy8gIygqLCwsGh4xNTAqNSYrLCkBCQoKDgwOGg8PGikkHyQvLSwsKiwsLCwsLCwsLCwsLCwsLCwsLCwsLCwvLCwsLCwsKSwsLCwsLCwsLCwsLCwsLP/AABEIALgBEwMBIgACEQEDEQH/xAAbAAABBQEBAAAAAAAAAAAAAAADAAECBAUGB//EAD4QAAECBAQDBgQEBAYCAwAAAAECEQADITEEEkFRBWFxBhMigZGhMrHB8ELR4fEUI1JiBxUzcoKSFrJDc8L/xAAaAQADAQEBAQAAAAAAAAAAAAABAgMABAUG/8QALxEAAgIBAwIEAgsBAAAAAAAAAAECESEDEjFBURMiYZEFoQQVMkJxgbHB0fDxYv/aAAwDAQACEQMRAD8A7xBgyVwBIgiEVj2yQdK4KmsQTh4sIDCJSa6DqLIBEOERNRpDd5CWzUSTLgiUQHvYfvoVphwWMsM0B76F3sDaw2g8RK4D3kMVxtoLC5oRXAs8LNBoFk80M8QeFBoBLNCzRF4eNRh3h3iMJ4xiQh4i8J41GHeE8ReE8agEnhniMPGMO8J4Z4aMYcmE8NDQTEnhnhoYmMAcxWnyXixmgUxUPG0zFPuBCghMKL2xaBgwRMyK4MSBiY9ltOIhziIqPDvB2oO5lnvoQXFcKiWeNtBYfPCzwELhwqNtMGColmgGaJBUCjBc0PngOaJZoWjBQqHzQJ4d4FGCZofNAoeNRgjw7wIRJMCjE3hPEYd4Bh3hPDPCeNRh3hPDPCjGHeFmhiYbNGoxJ4TxHNDZ41GHzQxXEXhiqGow5WYiSYbNETMhqASMRUIiZkQK4ZIwimGhnhQwAAMO8QBgS8ahKglS0hRsCQD6RBzS5Y9WWgYk8V04hJoFJPQiJCcl2cPs4f0hlOPc1BoeIgw4MPYB4eIw7wbMPEgqIwnjWYIFQ4VAxDvGMFBh3gTw7wKMEzQ4MCeHCo1GDPD5oDmhZ4WjB88LNAc0PmjUYKVw2eBZoWaNQQmeFngWaGK4O0AXPDFUCKojmg0YNnhiqBZobNGowUriOeBkwzwcAJlURKoiTDPBMSeGeGeGeBZh3hRF4UazHk3+fzlsDNmFtlHyteGm41ZLqWSeZf1eKpUE2ga5oP39I+HlKTPYhFLkOqeSX+RqesTTOU4LEEFwQQC/WKOEBKnsnfpt5xbKdGJ6NAeB0rNCZ2mnhWYzFZuRKfLK7EeUXpXbCYZYBWXcl3qfOMWbhyRYW5E+8ATjFC58v3ii1p9G/cjOKj0Okw3bualQKnmJ1BCR6EChjT4h21TMltJC0k3VQEchf6RwwmJVVubBxFmTNAFH6et4svpesouO5g8KL81FiXxrES1hSVzHG6ioHSoJY+cdhwXtwhSQJ/gXqoDwHnQljyjhFqLkGgs7/bwPvgFAClL79fveBo/StXSflf5dBp6UZLJ6h/5dhdJoPkoe5DRz/E+204kKlBKJZJSMwBUSkJUXegooUEcrPUDv984tp4gruJSCQUBcwJoC7iWS+pNW5ACLz+IauoquvwJPQUco6ns/22VMmCXPCRmoFpoH0Cg9tHjsHjxefPAOo2bTlyaOjwv+JawSFy0qazOPqY6/on09xVarfoyGppr7p6K8QxGJCElSiwAcxxaP8QyJedUoCoSQCakgkMfKM/jPbKZPRkCQhJNWJJNN469T4jpKLcXkRaTbO/xvE5cpGdamGm5o7Abxzszt+kWlFtHVX0aOJVj1KbMtSstKklmowc7RGZNcb6frSPN1fiWrJ+TCLx0Yrk7PA/4gjxd8jmnu/cHMfeNST23wqgCZhTyUlT+wIjzXONfsRCVJTuaGF0/iOtHl3+IXoxbwemL7b4YWUo8wk/WGk9ucMokFSkjdSCx6M59QI80VJaxp+sMqZtpSH+s9b09geBE9UHazC0/nCu4UB5kppFed22wqX/mFTf0pJ9CWEeYibzaIzpjajm0N9Z63FL5/yL4MT0lXb7DOw7wj+oJDe5c+kWMN2ywyy2cpq3jSQOrhwB1jy5KmANGIPrDJn79bnTWAviWt6exvBieqYntdhkEAzQX/AKQVAdSA0FR2mwx/+ZHmW9yBHky8SQQ4uLxOVPCiQ0N9Z63NL+/mHwIdz1uVxuQpWVM2WVbBQ9t4tCaDYg+ceNTUH8LKtq3zhhMKQ+sPH4pLrFe4r0EeyTJwSHUQkbkgD3hpWISoOlQUN0kEeojyLETy5CqtSvKloeVj1yfFLWpFnY+j7iGXxTOY4/EV6GOT154YqjziR/iHPoCEFrkpIf0LekUMX2pxBVmM5YBdgksByYcvOLv4jBcJiLRZ6q8KPHj2knm82b/2V+cKF+sv+fmHwfUrzVkbwGXia6QQzmqX96VgSylR36X82MeCl3OyWHaZZM8tcQaXN1Lff1iihxTz6wXvALCFaK2aCZgev3+cZ3FNDmdJpsd4l/FGlfWAz5gKsxBrWrt1A183gQi1KxdSScaJylu1b7O3lBpS0i/oS30ikudRxlHW3X3h8KpRuUkWp+v0ijjgnvNC9Ulq6gqH6QNUskgrDEaix84UtyaJUTqEdbkCLKJcwgkylEXcpXperRKmVjPGSxw3BqnKyigA+JnAYUHXlGqiRKXJkSxLWheWYFlQCUglRWvUlylOWrAU3oLs/MPjzeEHLloLeIUjakIYMKir2aHg3FP1Gu2n2OZ7U8KyYiYAQApayNkjOWDVtSojFRLCdusdvxbgQmqBKlBqUAOurmB4DhwyqCwAAEgOkPTW0M27ZPauTlELBDV8rHSo1gaUrAsWrViUnasaP+VZ8aZTFCVFZSoClAVJ5AFh6xqyuzmJCglkFkZqEtdiHa7+1YWpdFYjvoc1MJSCoVOosAwS9d6msQw+JD7UpV9NRHoHCuFypuFTMd1ZlOa6TMpADihCb84tr7OSCo+GhSwAdgXNXJ2anKKKEq4XuBWzguJ4CbLyGZLUjMC2YULM7HzisSxA3JPyYR2XbtGZEh2ZKiOdQmzdI4yfKSU+E1TXr9lvTnCySUqGsdSy99abcvnEUylnRydRaI9yGCmYFnDl35xbTMYeEa7veEbrgMXbHlYFxUfSA4nBCzNs33WDoxBdvusEX4w1Q1X5xPc0yjgqMSWlTkMaQ8xwsOljofukaCpBTQq84tYXhipgqpKUkKIJswIBs5BrFt9kVpmfmpvdvKobm0RwyXDOxKgOlWfpF09npmYIzIZSlALd/wANaCtjaCTuzkxK0oCkqcE5vFlSRUBdKO2kG4p02Ntk7pFr/wAZmfyxmlqzuEkFTUDsTloSxpyMTxHBAlCjNmFKUrEv4CVOUrLgPVIyX/WNHionGYgyZuQ0T3fiyKCEq8RIBynK2m4eCYKaZE1echSlJzISXOZSc4qT8NFXrqIXytrJbTS+9293/f0Od7QcLmSphBbxOsEF/CVEeXvGZLQSCDUR1/Gc2KMolIllbd3UnPRZHi0SXfk/SMfDcFSoJSVAKOZiMxIykhVEh6EEnRqw10R8Ntv0MJMsB2B5j84Dj5xDMAfpGti+GqlOQoKL5CWs6QoFSXNwaEf0naMNaSGNQX2i8adOyMvLgSMOSHJqdy30hQxmvUivT9YUNkTymqmSWAtel3+94aZhybMQ259okibXxBv3v6xCZxEOQwb71jiuTZ1bo1kbDyypgU+blm9IuI4QGDq1tvt0i52bmpVNsFeH8QBFwNRtHRKwic3wJFXAADkilOVqQXZlHscNjE5fCQM2lqwFMvNQkDf6ftHV9qcJmlIKUkqDnwitQBXcRyE3hU0TMivApgrKssWNlMHikVglJOyzJwKF0zsBdg5286xPA8HWqdlB8JBZXMB2Un9YaRwmYj8QDGrFVa9I1+CSlJnozEKzEpYAuKFm3gPdeOAqHf8AU0+A8JVKzl3CgNk1SVOAHfWNJcvKG1L9N4tS5gAIFGPKtDX73MUOJrKQknnp86wrLpUUOHAmbOoVEqBYV/q2jcRKyo8Xhv8AEQnYWNYDhuNOEsQwAzhj0cEDS/OBYtC8Ul0AgygVLISp0pC0TLKSCQUy8pZ/i1F3ik2LlI2HQqgmgK0SWS/QmvpEv8sN83WgINdD9Y4/ByZjIGZSs4AYCqXEsOoNSqFc3J1NerTj3UyAVH+24vcUIqCBo4bWK+LpLMl8wrS1GrRFXCU94lYWpKhSySDQ3o+t3i7MlhIdU4pAGqQ3/sDHP8Xx83vQhLOkeJiogmjoCkhioGh9IHxHHkl1oyqyIBAoxAF9QfCzfnDLW0nHdGPzZPbLqw+HxYlST3KwuWlylRHxVJJZ9STCl9pJpTmEtJTVyHYMQCD4nEZElLSyhJyjKQH8TOD0cVi9guCKkSziEz0hK3KpKkFyyygFPipZnJaoB0iKuV7S0IptRfUFxXiH8QlKVoTQvQqF+hilLSmWnKEgDqo9bl4NJwylr08RWXbKkJRTMpnABJCaP4onicISjOk5mASqXkWJgIWpBASxBqCXf5QjTeWM4KN3/pWTh5eRTSgSCn+rUl6kk/dYnipcoEJCAugBNR7fnF6XI7rN4pcw0LDMzeEMSQNaxVVlK1KYpSXIF6sWHIO0I1FYYivoVsamXUCWyiAytR4uZOzRFGAVMAErK6R4ibObJpctXlGoBLVVQddmajGr9Xp5xnScYZaygE5UksGCQdXIGv6wFVBd2SweFUlTkg+EuxsqoLC7M3rGJx3iRUsoRQJJc7klz5OPWNriCFLCspykhg3u/U6iOZ4rhe4IZyCLnd7RXR22S1VJLBpcBnFU+Sl6grdyzuOtaAekdyMEL5rqBKfBdIUkFyHHxEUO0eY8Emk4qU5oJiSdRfaPWlLWUgoSC4qFHdjen20U1EtxtGTinRliS6gUrUBmqkK8KncVD1sfTlDDCAqXmAOYJCa0aqrA7sRGshSq5U5vEks28xOZTcgSYqYxf82U/wDSvbdJiTWMlEwZTlU/9pSDUNUetmjHODPfgMShYfUeIApBBFndm1rHQrlu/wAoSEeCWyAoOXNwnwEg7fE14Di3g1nPcWwgu6U8zTNpdmpGErlWOh4nwNWInKUogITLIBf8bEjw/wC4h7a11jleMcLnyFsEEpoc4SSliHelufMecZaEnkjNRbD91/aP+v6QozRxObuT0tDQvhSJ7PUuFWZnu9AL6OT6RUm4MEnKwId63gBnLzBmGuYEuX0rV+lamLMtTg1FK/bWgqLhwGMk8MngwqXMBFjfRhzOlY9KRhUqAzCrBi+rXePNZeJYgpId9G5mN8duZwypHdslgSxcgNo7BxDJ9yilFcHVTJSEpOpa9y/W2sec9p5KxPRMQnMruxmI1YlLN026xucX7TKWW+FOjdXDgfOMfEY1mGYg9H9OX5wsdRqVpDy2tcksRjqAjUAkHQtb0eCcH4g2Il94DlB0FgAdT93jICzXX96GJyZtRcsXYV5Q7sipZPRZGISpLg/EXGn2IfGYcTFplUz5c4BcBqAedXaKfDMUTJJUAMjnKDYBBUnMD094H2am5sU75jkuX1WmhNzb0gRVqy7eaL+G4GoFW5SbHzsYt4ThsxLhBAdAcBQchYqL1t9vEOC4gJllRegSdH/05VBXY+8U+y09RmoeatbyZisqgQ74g+KpvpB2ReGFNrKL2I4KRRrAUzJpQaPyiorgSnUUZ0KDJORQRRnp/wBjaKnG581eJUlE5SB32GDMpiwmgpdmZRv0rpG/xyYvuvASg95KAIDls6XFOQgqMZKzNvhmb/k65Y/loYiqS4IcMUk1u4eLeG4GuYoqnrBmE5lkDUmw0bTygvBpxVIdS+8/mTPEX0mqLV2tF/Czh4ybBYb0Sr6tB2pDb21X++5xvaDDZMyUuTktc2LRS4X2jdMvBLkJzVl95mUmYylGZlZnZRLUPOOk4hJeaC18tfPWOex/DlJ4nIXRipCvIDLt/aYGlKm13ElaqS5R1SeEFCVZZTujKQAxUnw+EquxyprEMNg1M6ZKpKXJEvMV5R1NwWjSM8d6Q6s2R7+Bgpwcv9Tm+zQ68b4whj4klTi3hKXB2Pip0O0O4Qapj+LKq9b6/wCfuYPEMCpK86rLAAGvhJJPL4gPKBjDvU2601jV4mXQz6vz0jPM1YSkolmYTnch6ZUgpdt7RzzTlOkaNKNlfESmJO5jLYGaska/pGxPLgFSSkkIJTqCUgkeRJjLyNMV/uPziDw2ilWEAHk8YHawDKjqr5COjCgEklKlVFEVNYw+18vL3VCMyczKuCUgsYppJ7kxNStrRlcHwo/iUEAuV2PmTaPWJExKQnMoBwGcsTYMHv8AEB5iPK+BzFnEy8yWDlz/AMTvHq8mQhSUZkg5RS4Z8r2I/oEdj5OeHAp6AHcsGLkkWoNfSKc6SO+l8kr/APzGhiUJUFIWMyVBiHO4OhBFQIrT6zUnZKt9VD8jCSSsdElCh6QxQRLHNKT1G/TSCT5gYvShJJp5l4HOQgBKqZu7CHc1SCVUHWCzHnHa/iUyVihkIHgFRz30019Ioo7STlAOp6VLB63ZosdteCTJmJVMSxSEpDXZgbsIypHDJgobbpd3vtD747ErIbXv4NKVx0pDMT/ya5eFGWMCo2UPQwoTcu4b9CUtZZ6PVyC559INMCgjUbjR+g/KK0lBANQSbMwNLtQP6QNRe5BaoY+9fzvAq2T4JTluBmIuAAK6FyImMRyru92tDITUuyvpuX5tB8OkNRyedQHvQnYQW1QvIZaiQ7cwFV1amgh1YoHR2fW77h36xXkynJuS5arDn1NPlDTnf4C9nsDVqqNz+UT2rgpGVIJ3QLpSEhILk6tVw3y/WIFOU01O7eo35Q4S5qC9a1HprDzEgj4dnOnoKPpWMM1Z0vCprSciblwdEnMkguWexi/2XkhE9QdVUlnDMykbX+K/Ixm9mEiZLmKKqoWEsf8Aa4avIxv8PRkxCCTeWQ7DVSW+UTUnGVM6aTVnRS0JUogsRr60hcI4X3afEEZwVAKSA4STmCczPerWeKfB8dmNQxpZ28QSo35qIboIh2f7QCdOysRnQqbUuE5ZhlZUhqAgOeZjqg4toG5qLj3/AGNZXCpV8icz5nKATmDkKdrgkt1MTkpBVXQvZ9h9YyeIdoQjFd34vCuVKIplJnpJCjR3SE03cxc4jxDuJKlsaqSgMzjOoJcPRw79RFE10XAjCqlBKSAGGwAAvWgEYmF44CtcpKSCVFOYlwFAJS7M7BgY0uH8S76SlWy1S3NSciyjMaXLOY5vh0n+fO/+6b80mJOdNUGrQafOVLmISomblJCll0kDxJlmga6TTcAwDjakoxeFJCglyyjUEMFAPqGU99Y3p+EQQlWQFSaA5XUHVVjcRncf4IueiYnKVPKIQVh2WRLSSn+hglQetCHu8FxTlaVf1hX2XbNQcRSQJhQUE+ElSWKUsTmW9kuLwSatiheYBDFzmDFwQlq1qRGTx7hxX3+RBrIEqWSCLJUD0+JqxVxQUhEjvCEhKBLAKAci8qv5iq+IJVlpakS1dVw4V8/L+RpRjGDlfb5rPsa85lJV4gK7j+oCp0vFHDeOiQo62VZ21G4ingTMXiQtJSZVUrOUDMtKP9VKdlK8JA5HcifGu0iZaciVd2pKAJefKZdAQuwcKICK1elBrNRU4qT5a4FhqeWy1PSykJKVOteUEjwggOH1ryHpGZPWEqDsQsFQWPhcZswBYVoX6RgDjs9YWtU3xpUlqABvEkqGnhJFG/FGrh+OoUmVLmJGRDgUHiBTlrWtDcu4AFTG2QSp8jR1U3ktTJkyWfgIClJSlQUllAlAKqGiQVgOaRndpeHLXMkoICCSo5lFwzJDlnZi45x1czIsSlglQAAYOAxKTYagoB/SLmNwXeGqSSWDtsp2c2tDRhFZjybc5YksHA4Hg85M85kElBDh03moOQCpd3HTWOul8c8aEJSn4lJmZlMpIAzJKRlOZxVnHrSL0zhBKgcqqeJ6bEDreKM6QJb51AJIBZRTfMkZgdyAQ2vnFJNroJFIuzOIjuzMSCfAFAGhLkNTShfeOexvakXSci8pBcEt4vm1aj84xeJcZW5FCHYAgVGzecc/MxRsKaUD9IRXIDdG9i+0C1k+JRfR6at9G8okvtNMIDrDaCgYCzRzXfOCTZ3dmro4icue4q7guWuKXY1+9YD0jKZtzscZiioK8RYGl25+doD3infNozfXrGTLWVVzW82NrUpCOLUjUHdh9IHhvhA8aXQ0SFbg+RhRVTxNEKBtl2I759zLTIylyXUX1oHBuXqSH3HWLOHUUuTUmocDN1Ob0fnuIdMhw4CSCHCSoVYEFyDX9OcTnYUFOdZdQDqapajChrUtHTKSeGKl2K02YnMVFQAVUpbWtUhqcuoizKnFKWFQTmcgvSltPK8QTLGWqQolr0ar21p5dYkAk5nc5XyhwN2q1akfYhXTE4JonM4SrUEBmubesWBPcpy1VYOSL3SHF6moiglBWw1UK1L2pFmVK8OWhFGJ3tl9ecLJIyEtN6HnV69S330h8OkKAqkMWNOerEjziIlBgSp+TvbfziWFk51HNlToGo55msDoWhybnZeYEmcBRKpj+gYebUjUXjP5iSxYD8oyuGyUoCgwJzA+JjoAzxYxJSVjKwokeENcnTeISy7OpYRq8Nxvdm5pl00oH9o0OzRmCcFKVmSEKSQ5ZzMKgWI2LRzCJ5f946DhE+mUEsdiTUgEexjRk4tBqyzxbhmImYkTJSh3ff4ZRHh/00IUJtxuR9I1OPYObNw+WSQF97LL28KZgKt/wiAjE5U1WRR2JalQ/R0mKmG7TnxXFXFRRLl3b8Uda1Yx+0TcTS4VhVy5DTPEvOs0L0VMKkhyBoRGDwdJViJrhgZ0w18otp4sZiM4K8pcspWmYgOAWsPnEeCyMquaipRpqU7e8I2pSSQapG2MPR3fxA3/ALh+cXsPPIodrelIBLWkAA6qT/7D9YP/ABCE3WkCwL3P7R2RpO7EYaZiA1B4rbaj1inxTi0uSCVB6pYM3xKI9nJ8okjGS1gqQtKkkl8pBBI5iOc4njxMKyUukAUvT6jUa1hpTxgXgocQ7aS0qAWggVD0PtqKgxxnE+IJmzFrCmFmIILPZ67mpEA49iQZjqa34VApNdP6emlYxUTgFWblX52Mci07yTlqt4NJU5GU5VGqn0r1/uYw6cQmjHM2ld3+WzRnrmAmr7vEpIBIdRAepZz6OIbYT3HoPY3jGeaErmOXGUA0AayUigZqmptzj0HEFiAHA/Jyq/OPF+z3EP4ecFKVNyMCe6V3ecbFW3qbx6pwftthZstypMtSQBlXS7/C7uPONBRVps6Izvku4jEnKpQcU9L6dY4Lic+qqhTMBUAMCSWA5g+0X+1H+IIQFIlBpiin4mIyqALBtaxxuG46FOtSCSQ99b13rCTTlTC5pYBYybrp1tFEYgZvo7GLWPBKTPGVCM+UpcuNAQlqC/oYpqSFpoKPu46A+UFRSQjbLIYjUAFiCbE2tYPGficzsB6XNeUESdmFdbuHYHR4DjiXDuKfr84eCpizlgsYebQ3BBJ2Y0evnBJ6CQQw30Bb99IqSCSVFQ0uOTA9COcGVPAzBwWFPL83gNZwTsA7fuIUQVOergcoeKUKaYlJTr/x1B57mJzFJCCGcqUKjZqBvXa8VO/JcWGrh+dC3LSJhZ1NHqeZG8QcX1HtCUDmLnMwYu/UMB1d6+USSsJGY0BejPW7DoekEmqIYg5U5gnM+ZiA4bXn1iWJRV3KksKAMxa99T7ewvuZoCmYSA9K6dCQxD2ciImb/cLajSmj/dYmujBi4NjZ6mvrAJsrNcaUI1OgLcoZUxHgtFLg2NLbluV3MMgMtSi3mIfBylZXb8AsK/ER99DBhKSUhqvW16kX6j0hG6wUXBZRjDlKf6wz9Nvk8Pw5yHKsxca7Aip84rZLW+Qfz++cPw/41g1+EjzUEmJPhlYz7m3K+ItWo+3jQkqW6XfQPbp7ARyv8asJ2c6eWr7RNGOmZGzHchR5NryNYRwZVais6ziPFwUhOa3IOTpW+9OcZMkuSBYn5i1YwziVJLg0LG710IfW3pB5GLKQNP8AlrqADffzgTg2g78nbYZICQhVq0FAQb+8Sn4hEtOZGx5DmGfr6xwScesEkKIY70Z6Ug2Kx6pqQlSqAm1C+jkXh1Frk2+0FGPWq61H8QqSz6hzsYrTMeSkpKiWNHNiL/OAIm1SeTG1KU9REJzEg+/lX75Q6gryRkrWAczia0kZVEMdD5wI8WmqBPeLdjXMbEufeIYyUnep/L0iuigYa846oxjWDnaaeSCr1UXPN4QWD8vvlDzSRVvv5Q3eA7fKKCktLP016/nCYN+kLvNG+x9IYLdm2duUAwWUT9PusXUYgANTrGeCx+9YOEOKHmw+kTkk+Q2WMSsKQoqHjApTny2iXCx4QNQWioUljrv7xbw0xhze3P8AeEkvLSHWeQ3aNa1g5luDlYVtcDmA8YqEMb8spDdPONLiCs5BoatS1axlTpniZ20rvakU0b20abzYaYDWprUszHbz5xVmKJILk1/ekWleAcjQ+vva8U5qKPy05xWAkjRw6CUHU6ECjGlecV1qYDws1CXd+ftEcDNUEqYnkPT51iU7GFTGygDXrelv3hdrUmYYp2qN2/OFFMHlCiuwU1Ezc2gDkk3AFeVtKCDzA58RYXAYsdyB5XpEZSRmCRcsATzIr8onOZyh2OtXFC4qI5W84GDmWAlOaxDvc1Pzp8oFPxYQGUa3LB3qTUEgGpFIL/FKWQhRNKAOA21DS4bzgAxKB4Vgvf2ehrrS0JFPqFvsV0YhKiaM7AU6u8XZCRTb8IF3an21YqSspNlItavIxZkzcqgAoFIIdmsT9/dnmuwEHwyylRQoKyUKg5Ys9KWLmJTcTmNgkOSAHpV76bfQRXmrckgjkMxoQOpPrvEziValqMWqC5rXWJON5GvoWJKLAk2Fq+0RTOZb8m2N3gQmVIJL+h3alvOJTH1rzpWE29xo5JkDKL1HKINvp9/SHzVav3VohjJoYs9PPfeCk+BnXIYy0kAXDbuNQ3tE5RT+Eav9+sV8IXumrX/P3ESxEwEhrP8Afm3ygOOaNfUedLZVAT66VIJ+3hSUum2xttU8rvA8MshRDhq0FGqxvrBFYjxZXO+nw1tBafAdwCWggsz1YECl7jajQFZYE1Yh/NiaRoLxLG7gh9+W1KH3MV5a5ZPhu46NDKT5aF9DGnvrp5Q4UprenWNWfhQoFg21eX5/WKCJEwEpCSW20qY6YzTROSoF3t7UrvElAFlAV+fIc4sS+HqYEano3kRAzIUAae3zEbcugKYB2I5V/TpBsLKdbGiWuKNsRtBpWHcPmAOz/N6aRZlkUc8gOoYV+9IWU+w0YZK68CfwuTqGqwsRBcPhbPzpr6etIabKZbJBJvU3TSuzfrtDqnJymuQkgl6DoKsXvSEbbRTYkwc5GQqe3sfXpClkhIPQkG43i2UJmVNCN62s4+9YGlBTfdvSBuxnkKjQEqrTrcb2iE2Q7KFCHv1hjJKGfVXPXfa8PkLPV7e5v5iH44FvGSjiJhqCDS7/AJ6wpHiSXsn629/lEsXNBtd/ukGw8sd0r1Hu3zi11Hgl1ByJ1KCo35/SJd2fC3hapqwb6GJyU2oATRx7RWxM0Z1As3zMDl4MNMxSXsT5woF3CTUKAGxNYUUqIDaw8pWZWZIDaVJD1BpU02/WI4aSCdQ9q0JOtq/tChRxKTYXgsz8EAGcu7AgOX/2ijU1aM2XLUVurMSk3q460f8AaFCgQm6YWsmlOkKoAWLtVzm0alzrFZcrLlsoFq1rqXA067QoUaEm0Z9xJmV8QCnZt6XB8teXWHlrLs5ys40G1ebD6vChRRoWyx3eZT2JFCdSCOXKCmaEsDcijVa+vlDQogvNgunXAFOLdQIIOnnpBcuZXyO+tum+0KFFJxUXgRO1ZXnLyjMlQIJ0BvbX7pBCsKArXe/7OSBChQXH9TWDWm6TdvI7OW0IiKUD0pdoUKN0AOCC4BoAxffekBVJAAYNWtNt+UKFB4ZuQiZpyDflU3bzt8oijEUc+FzqKaQ0KGSTdGbLEydoWu9Hrt09YqTDmAIF382F/WFCgJbVZuSOFJYVArrt12/OBzZakl2BS+htXb6woUPdMboXJeKfKdjc87dK6/OJYpRUSQUuAKFtQ4J9G6iHhQjik8DXeCvJmgBNGJN683B9YsKnuS5BINHGl3pYda6Q8KGcU8mTwJMsMVOCOhe7MDv7QMyiW8/+1Rp0hQolxY9JmZNLvWvXTkdYtykvLDMCNYUKOmfBzxQPCpKAXIvTnpeKvE5TLpY1h4UaD84rKL84UKFHUA//2Q=="/>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6" name="Picture 5"/>
          <p:cNvPicPr>
            <a:picLocks noChangeAspect="1"/>
          </p:cNvPicPr>
          <p:nvPr/>
        </p:nvPicPr>
        <p:blipFill>
          <a:blip r:embed="rId2" cstate="print"/>
          <a:stretch>
            <a:fillRect/>
          </a:stretch>
        </p:blipFill>
        <p:spPr>
          <a:xfrm>
            <a:off x="709551" y="2101181"/>
            <a:ext cx="3652450" cy="2443821"/>
          </a:xfrm>
          <a:prstGeom prst="rect">
            <a:avLst/>
          </a:prstGeom>
        </p:spPr>
      </p:pic>
      <p:pic>
        <p:nvPicPr>
          <p:cNvPr id="7" name="Picture 6"/>
          <p:cNvPicPr>
            <a:picLocks noChangeAspect="1"/>
          </p:cNvPicPr>
          <p:nvPr/>
        </p:nvPicPr>
        <p:blipFill>
          <a:blip r:embed="rId3" cstate="print"/>
          <a:stretch>
            <a:fillRect/>
          </a:stretch>
        </p:blipFill>
        <p:spPr>
          <a:xfrm>
            <a:off x="4536774" y="2101181"/>
            <a:ext cx="3672408" cy="2443821"/>
          </a:xfrm>
          <a:prstGeom prst="rect">
            <a:avLst/>
          </a:prstGeom>
        </p:spPr>
      </p:pic>
      <p:pic>
        <p:nvPicPr>
          <p:cNvPr id="9" name="Picture 8"/>
          <p:cNvPicPr>
            <a:picLocks noChangeAspect="1"/>
          </p:cNvPicPr>
          <p:nvPr/>
        </p:nvPicPr>
        <p:blipFill>
          <a:blip r:embed="rId4" cstate="print"/>
          <a:stretch>
            <a:fillRect/>
          </a:stretch>
        </p:blipFill>
        <p:spPr>
          <a:xfrm>
            <a:off x="6103686" y="-136525"/>
            <a:ext cx="2724150" cy="1038225"/>
          </a:xfrm>
          <a:prstGeom prst="rect">
            <a:avLst/>
          </a:prstGeom>
        </p:spPr>
      </p:pic>
      <p:sp>
        <p:nvSpPr>
          <p:cNvPr id="10" name="Content Placeholder 9"/>
          <p:cNvSpPr>
            <a:spLocks noGrp="1"/>
          </p:cNvSpPr>
          <p:nvPr>
            <p:ph idx="1"/>
          </p:nvPr>
        </p:nvSpPr>
        <p:spPr>
          <a:xfrm>
            <a:off x="593424" y="4704364"/>
            <a:ext cx="7886700" cy="951497"/>
          </a:xfrm>
        </p:spPr>
        <p:txBody>
          <a:bodyPr>
            <a:normAutofit fontScale="92500"/>
          </a:bodyPr>
          <a:lstStyle/>
          <a:p>
            <a:pPr marL="0" indent="0" algn="ctr">
              <a:buNone/>
            </a:pPr>
            <a:r>
              <a:rPr lang="en-GB" b="1" dirty="0" smtClean="0"/>
              <a:t>We can bring a small number of students.  Please apply by writing 100 words on how you would benefit from coming and how it would benefit The Studio by taking you.  You must give or email this to me by 9</a:t>
            </a:r>
            <a:r>
              <a:rPr lang="en-GB" b="1" baseline="30000" dirty="0" smtClean="0"/>
              <a:t>th</a:t>
            </a:r>
            <a:r>
              <a:rPr lang="en-GB" b="1" dirty="0" smtClean="0"/>
              <a:t> January 2015.</a:t>
            </a:r>
            <a:endParaRPr lang="en-GB" b="1" dirty="0"/>
          </a:p>
        </p:txBody>
      </p:sp>
      <p:sp>
        <p:nvSpPr>
          <p:cNvPr id="11" name="AutoShape 6" descr="data:image/jpeg;base64,/9j/4AAQSkZJRgABAQAAAQABAAD/2wCEAAkGBxQSEhUUEhQVFhQXGB0aGRgWGRsdHxoiIB0dHxodHB0iISggIB0lHhsaITEjJSktLy4uHB8zODMsNyktLisBCgoKDg0OGxAQGywkICQ0Lyw0LDQsLCwwLC80LCw1MiwxLC8sLDQsLC8sLCwsNDQsLCwsLCwsLCwsLCwsLDQsLP/AABEIAMEBBQMBIgACEQEDEQH/xAAcAAACAwEBAQEAAAAAAAAAAAAABgQFBwMCAQj/xABKEAABAwIEAwYDBQMKBAQHAAABAgMRAAQFEiExBkFRBxMiYXGBMpGhFCNCUrEVcsEkMzRigpKistHwNUNTdBbC4fEIJTZzs9Li/8QAGAEAAwEBAAAAAAAAAAAAAAAAAAIDAQT/xAAwEQACAgEDAgMIAgIDAQAAAAAAAQIRAxIhMUFRImHwBBMycYGRobHB0SPhM0Lxcv/aAAwDAQACEQMRAD8A3GiiigAooooAKKKKACiiigAqvx7CG7thbDycyFRIkjUGQQQQQQQDVhRQB+cCt7D8SLwedcTbXfcKUtalfduJGhk/CP1jyrZO0THDb4W+8gnOtAQ3G+ZyEAjzGbN7Vnj+D/bH8dYAlSlFSP3kpSpH+JIHvUV7HjiLOE2wMkS+9HVvwI9ivNp6VbTqpIndWR+zvh8vXblu444pFsWihKlryJUE5swRmyzm1GmlNXGWKP3eIjDGnFpaZQlT5QopU6pYBSgqGoRlIJjeSOkHATWTGsRT+VTY+TYrzhrfdcT3aV6d8htxueYCAkx6Kke1a6tbbbv9hvTOmMdnarNhdzh7qmLlpJchsqhzKJKVpJhUiRrzir/B32cewxtTydVQogFQyOJkSkggiDMUx8SXqWLS4dcMJQ0tR9knT1O3vSP2D2ykYeM3MlXzJI+hFJ8VvsNxsK/AvDwvnby3u3HH0sXC20l5xxcBBgQCqB8qtcZtXuH3Gbhh1a7FbgaeZWpSkomYWiScsQdt9BUjsl/p2Kf949/nqb29XA/ZyWN3H3m0IHocxPoIA9xWyfCoxI49rPDyXbdzEmXXGn2mRCkLUmUhUgQD/WV86oLawH2SyduHbparpaWiv7S/IJQVZyO8iBl2Apv4pSRw/cA7/Zz/AApCw7g9SbfDrtkOLyuJzgrUQhKkGVBKjA1j4RTxju1tzQreyYwdk2HiMSsXD3jAuHm4USZGiTPPUb+9UK+Ff/m68OLzy7UNpWlpbrhQJjSM2oEbGtN4XxZp67u20td24ysIJme8GRKs0QIOsc9qV1//AFO5/wBu3SqtXBr4NNsmShCUk5iBE13qi4w4iFg026W+8C3m2ozZYzmM2xmOnPyq6YdC0hQ2IkVLfkoe6KKKwAooooAKKKKACiiigAooooAKKKKACiiigAooooAKKKKACq/HmHlsLTbO9y6YyuZAuNdfCSBqJGu0zrU+arsTxlthGdRkTAjn6daaMXJ0lZjaS3EHAOCb60uVXLdwpRdWFvBxKFFzXxAERkmeW3So+G9mL1tc3Dtu8EFyVNKLYV3UqKsgSTCtyJ05GK0rCcTRcIztzAMGRBn/AGRUh54J6k9Bqf8AfmdKo5SjKmqfAqSauzLcG4Ev7W6VdNXSitxeZ7vEoV3mpJEQMu5iNvpTXxjwkL4NPJUpi7Z1bdQdU9UnkU+R8+pq6xDEUspzPutsJ6qIk/PSfSaUMT7SrNJIbS7cnyEJOs/i0PyoqUuEZsuWV+IcK393lav7vvWkkHuwlDSVRsXAklS9dY0EgaUzYjZqYtAza3Sbd0EHPkQskayAFGBPXWI2pSc7SbhX81ZNp6Faif0Aq9x7iy4t8Nt7pLbRecUkKSQconNMCZ5DnVJY5pJOOz9eYqknwxcwPhG9s1OO2t6AXjnWXEtuZidSrdOp9atLPgV9+4TcXzy31pEJK8oSkc+7QkZUzzOpqLbce3ChLtg06nmUTp7FKh9anWPF9gs+JL1oo/iTmCfLVMiPURTvHKO+mvpf8/wLqT6k3jvhW5vEllq5Wi2U2lKmUpQBKSSSVkZoPhGUR8J3mqKw4KxRhlLTV+6lCQAlMNkADlqmfrTvb3D+ULt3Wrpv2Cueyk+GdtxyqTh+PtuKKF5mnB+BzQn05HapaJJbJP125/A9q99hO4K4NvLVV0tdwS8/mUHlJCiFEaEpmFQeUgctKpv/AAJiiL03iLsqeUAlS3GkKmAB8IISBpoAPnWvrPSqteOoSJUlYTzWkZ0g8wSmY9xSxbk9o+vua0kt2Z7jnCuLXndC4ugttt1LmRLCEAlJ0khZPXyrUbFopbQk7gAV8s7xDoltaVjqkg1Imkk+lUMl1sKKKKQYKKKKACiiigAooooAKKKKACiiigAooooAKKK+KMUABNVl7iwQpCAMy1mEpmCY5jQ6eZgVJS4HCYIKE79Cd/kBr7+VJvDeIoUbvE7lYS1nU20VbBCDBIHVRHLpVIRW7kJJvoM2M37Vqyq4ulDKgTptPIJTzUToOfpWSt4ncYlcd4oEBRhtsbJHIf6mpXEt07iKPtT6VNWubJasq0KydVPKH7oIHr7lp4RsW7e2XcPwhsDc80xrpEwT0309+zAvdReV/JEcj1PQi9wWzFtbwXAEarW4dBsB4Z5afEf46JnEHaMSS1hyJ6vqEz5pB39VfKpeJPN47bFNu4tpxpRJZUYCxPhJHQ8jyOhrzwTwqiFFxBlCspSoQJG+brB5fWlioy1ZMr+hrbVRgK1hwxcXiy68pbh/Etw+Ef2joPQfKnXCOAWkxmKlfupyj5q1Oo5CuWP8e21se6tkh90aaaNoO2kf+X50pXGJ4jfGFOrSk7NtSn201PuatGWWf/GtK/Pr7CNQXxOzSV4fZMfH9mb5/eLkz/aIkeVR8ZtbVVkwHLltLaVpU06rLkUoEwCD4VAiRE0j2nZ8tRlyAdzmVJ15wJUflNXvGGBuLwm2YQ0tSkOJlCUkkAZpke9Sywkqud79/mPFrfw0XyTcqSPsVzYqA5JRp/hWY+VKq+GrkLKrxEpUqVraGYCdyEjX6VWWvBYyBeZLSwYhau7UPMExp71ZW93idjHjW4gfhe8Y9AsajTz9qtjhPG7g0/wycpRkt7QDh1xkl6wuAYIktKjcwAtB0Inr51bM8QodP2fFGg24NA7ECeR6oPzFNmCXLVyyl0NpTm+JJAkK5g6a0q8T8JOLuUKazLbc8KgoyGoGnnl305e9SWWM51Pwtdevr6DuDjG1uuxOF09h5SHCXrVR0XuU9B5foeUVDU+bRz7TbnvLVw+MCdOoI3CgZifQ15ueIbPDi3YqKnkkw8ScwbBHTkJ/CNhrXK8YNg4Ilyyf0iZEH8M9Y1SrnT4pKTaa3f0Uv6fYWSaVrp+P9F/fYOh5AuLNXduEZkqQYC/JQ2/3rXjCOJFqaKnGytTfhdDfxoI/Mgx8wYqpw7FDaAPIStVkswtO6mVD8WnIiCfX59MVdSxf2t4yoFm6PdOFOxJHgVp1iP7NSkmvBPft3+Q6d+KO3rkbcMxVp9OZpQPUcx6ip1Z5xVbqsrpt9iQhwmQNgoCSP3VAEx5GnjC75L7aXE7KG3Q8x7VDLiSipw4f48ikJtvTLkl0UUVAoFFFFABRRRQAUUUUAFFFFABRRRQAVW41ed226oD4G1LPsDA+h+XnViqqDG/vLC6UN1tuwR5AgfQU0ObFZWpxAtYP3qJU4ts5ANSpbhISB1JUoVB4f4QRb2zS8ScSpLCJS2ogNNeZGylzuTz61Iw3HLe0wq1euDoEJyJGqlq1gJHM6+29L3ExuX7ZV1fjugvwW1r+TNu45+ZzKFQOU9av4pSaXVibJI+sXxxvEEhAKbNgcxGYSNY5ZjoB0FV/HuOm9uPsrJi2ZMGNlKHP0Gw9CelXDjgwzCJRo/c6JPMZhofZEn1NROzjAB/OKGiCNPzKPwj05n2rpxxVuT+GPr8slJvhcst+GOD+7Lbpc7ot+I5dCBEwpWwkaka6V3vcWaxhp+2tLhTTqFGOQdSOfUoO2moqs7UccUkJsGVHMsZnlDeDrl/tbnygVw4O4PJ7tzMWwlWbMNFabkHYCfDr59KRp5E8snVcG2oPQtzlwnwWStSHElJbMKkaT0B8xrIBq+xLiyxw8FpEvODdDUQD/WVz9ya7XGOMYol+zt7hbLo0Soad4ANSOqZ0IEGIO1LHDfAq+9Uh1BBQfEeR/dVtrvP0ptfvdpvSl0MrR8Ku+p8f7RL5z+YZZaTykFR/gPpV7xJxJeMYXbPoUkXC1pCyUggzmnT2FSbl/DrDR11PeD8KRnWOfQwdPL2r1j+J2H7PYduG3DaqWO7ABzA+KCYM9edSye620xfP3Hjr3tlBY9oN2APtNu08k75JSfkZB+lXuEX9pdGLVZYeOpZXolfUFHwqHmnUV5wdVjcIyWbrSlTPdvp8R0GmsLj0JqK9wiH3CgtqYcSQZBzIj8yFaEGQdNeVWrFT0tx9dV/6J49rV+u5Px26cwpIcaSlbDjwzoM/dzvlVOxjmN4pyWAtJEmFDcEgwRyI1HrSeeIrR544YpSnAW8hdUQcyx+Gfz6TPURVa1f3WEqKXgp+2UohslXjAA0iToI5HmDFcrhKf/1+/wDZVNR+X6F694TTZ3RQ6pSm1nMhw+IxOs9VJnXrvzptwloDPh9x4mlpllfrqMp+o6EEVb4my3idlmZOpGZsndKxyV0/KR50p4As3TJa2fYlbW0gpPiR1+LUeddmOay4tMtmvx2f9+RGS0ztdfVHrAMVNi+7b3IlE5VGJ/dXHNJTv/6VP4k4QKmSuwXDaiHCyDKFEahTX5VeQ0NQ+N0d6zb3yBro27HmdD7Lkf2ql29y9bNpu7Yd7arEvMDdtWy1N9BIJI2/WkyW6mvi4a6No2NK49OhI47xE/stN2j4m1NOiRzzAKSfUFST6moDj5w68TlnuXRmA/qn4h6p5eUV34+vWrjBnnLcgpWpBjoouJkEcjOp9Zrp2psZbNp38TTiBPkoZT/A+1SwTUXpa2dpofJG1a5Q8tLCgCDIIkGvdLfAV73lqATqg5ee24/WmSubLDRNx7FYS1RTCiiikGCiiigAooooAKKKKACiig0Acbp3KmfYep2qkwxwLw3y7laT7BQNWN74nWkcoWr5CB/mPyFKfZ68VN3No58SFKHsZSr6iferxj/ib+T/AGibfjOfZ7w/nYtrq6GZSGglhBGjafzx+dW88qWOJcZ/auINssmbdpWQEfjUTC1Dy5D500cZ4kt1xrCbMw44kd+tP/KaA1GmyiPoR1qq4et2xiiktgBKXCAByCEwP0q2FapOb6JsnN0lFEbtMuO8vmmB8DDYMeav/wCQKe8DZTbMJCtAhsuua8yJ+gBpBu7VTuLPqUFBJdSnMQYAASDrtGnWm7i+8UcPvFIBJJ7pOUTpKUyI3GpPvTzVYYxXX1/ZkX42zPOHmVX12t5ehdWVT+VO+nokfSnLtGxY21mhhrwuXHhEbpQIkfIhPzqJ2d2IbQrOmCoJbAMg+I+IxGwA51Mfw8XmNq75JLVuyCkEeFR0nfTdU+1bnklJR6R39fgyCbTfVlPwdwQpxCXCS2AQQsTm9Unl61ouPYYt+3U0284yojRaYn0J6HnEGpdhctLT9ypCkJOXwEEAjcabR0qVXLmzvJK+K4LQxqKMp4f7MVJcH2oJKNyUqmSRy0mZpsxvhFu5tW7RLpQlpSVTAUdJ0I0jevfHHGDeHNpUpPeOr0bbBjNESSYMATWfcMcX3Lbzj7jLXdvOZ3AlPjAgAhKp1gJBg/SqJ5cu66C+CHJYX3Djb9yLazaUjuEjO6sFOpOitYJ8iN6fsRwp15ruO+W2jIApxs+NR2IlUwI5zJmrW3cCkhQ2UAdd9dRNdalkzSlV9BowSvzMyxPgBuzb71krcKVJkK+I6gCCmNZirfiG+bvMPuFLQttxgZigyClQEjTmCOtOsUlYm1396/bEqUFtBSgUlKAhI8CCr8SlOKJVGyQBTrM5JKXK6maErrqLHB14pDjbqCoNyA6kHwkK8MkbSDGvlUnHB9jxUqSPCspeA9dHAOWuv96uHBDJ7t1tYyhbRAUoEAEEFMe/6VO7SGio2LqUqJKVAwCYEJOsTHOu+cksyffZ+frc5op6GuxeuWAcZvbUaoWjvG9PziRHKAoVQ9meP5AGnDCVnwk8lbR7/r60z8PvZlMKPxFgoXOhlKhlBH97WNaQuDrRK7p+3VsVOoHkZOU+0VJJNzjLt+V1/Fj21paGPjDh7ujnY0ZfdaS+3yB7xJStI5a6H1qd2rGbINSAXn2m0z1Kx/pXbhzEjcodtLjS4Z8Kp/EAfCv5xPsedL/aE8q5xKwskfgWHlxy10J9EhR9xXI9WpRfTqW2q11J3Ztd93nYXoonQQd0yFa+wp+FZU5cBnFlgRAeCteWaCf8xNaqKp7ZFalNf9l+RcD2cex9ooorjLhRRRQAUUUUAFFFFABRRRQBS3Zy3rJOym1pHqCD+lLuN/yHEkXOzT6FJX0zBOk+sJ+tWvGDpT3biJK2PvI6pkA/P6a164ktUX9jLfi2cR6g6j1jMk11LZRk+Gmn92Re7aXzKrgXDfs1s/f3Or74U84pW4SJKU+ka/LpSt2ZuFy5S6s6rUpWv9aTH1+lN3ahfBnD+6ToX1IZSNtDqr/ADS9h1qLK7DXJtwRPNJ2PyNW9lWvX5piZXp0hjnHV81ePsNoZKG1wmUmYgET4o51dHie6/ZLt3lb+0IUdMpywFJnSfynrUDFMMV+2SEozBxKHSDGoGit9PwxTM9ga1Wt21AAeCyhIgZZGiTy3A20pJxxLHF9dmNFz1MWuE+KsSu3US013OYd4pKSIB3glW9WXEnFzlp9olKVq7xLdskJJk5EqV3hkaeLSOlNmEWncstNwBkQkGNpAE/Wq/jLCU3Nq4kplaUlaOoUBIj1296g5Qc+KQ9SUedym4Ew5FgzdFx5uC8VuGCgNkhJyqkwIkf60y4swt+3Whh7ulLTCXUjNln8Q1E6edZ3wLeIUHGHjLV0nKc35oiNeoMeoFW3A+DXGH98h5xKbNsqIK+eg8QP4RG461TNhcJO35/MXHPUj5ecCd+thNy+6+ppJBeICSE6kCDIUoqI15BPnrBxC4Yt3l2bLaHTlgqIlaVEE6HqAQdB9daEdpdtcLeYcS+1b7NvtlQUepMeJOu0TpvVtwTwpaNr+2Wzzr+bNC3DOswokwCTuJNPiyyx/Hx2MnBS4GPht1SrZsrzZog5tzBImrSubiwNyBOgnrUHBn38ihdJQlaFEZ0HwOCAQsA6pBnVJ2IOpFcknqbZZKlRZUq4TiF79vuGbhKBbpRnaWlMFQJ5mSJGoI05GqrjLtG+yOBtm3W6pSMyVKlKDrGmkqETqNJivI4uukYW9e3CG0uKMW7YBjXROaTKtZPLQUyhKrrkxyVizadpGILnKhggEwch25fipm454turNqzLSWy48klwKSSNAjaDpqTSvwNmcfCnEIJcUolOWEyoH8PIAmf8Ac1K7TbgLv2WRsy3r6qM/oBXbLBHXCNc7nOsjqTL/AII4ovLq57t9LQbyKVKUkGRAHPzpQ4fu8l+87yFws+2cz9K0vBGkMWyVlKUqSyVrV+LWTr5afSsz4EtO/U6pQ0yuOH5Ej6mnwqCySpbLb9mT1aFfI9cbWxt3mMQa0yKSh6OaFGJPpMe46VH4Iw7vr68xBWoWstMn+qIBI8jA+tWnei7wpf4iWVpP7yQQPeQPnRfXzeE4YFLgltsAD87hGw9VSfSa45Ok4Pnj6Flu9XTkzjEHu9xa6y6/e5BHMgBMfMRW4CsO4Nw8tXKTcmFKWhxZ81gL/VQrcRVfatoQXzFxbykz7RRRXEXCiiigAooooAKKKKACg0UUAUGKkfamkLEtutuNnzJgx8v1pYw24cwq4LDxJtXVeFf5Z5/wUPemXjKxUtkON6OMnOkjy3/QH2r1aOM4lawsAzosc0KHTp1B6V1pr3ab44fk+j+zINeJrryhX48bNxieHMbt6uaHfUa/3Un51G7QkZL9BGneNA+6SRPyKakYfh7tviNqh/xJbStDLn5kmSAfNO0VN7QLJLl3YhRjOXGweiiAUz5SNqfFL3WSPYya1xZ3v8WCG7bECCUoBafyiSEqgEx5OJT7KNMmE40xcglh1DkRISZInUSOVJnDboC3bG5T4HZSUnkqII9xqPTzpXOEOWNz4TleaVKVcnE8p6gjQj16VsvZdU3CL815oxZqim/qbXXlYka7Ur8K8YJuVd06A0/JhMkhYHNJ6+VNNcU4ODqR0RkpK0Zjw5w420l166WBatrVkUrTvEgmFfu9I35Vze45tL8u2120tFsSO7dBOkbFcapM6jcRvTlxkzbKYy3iYYKgO827tR0QZ5amJ266UqJ4KDI8MvMHZbUFQ6Ep/EP3T8q7Mclmf+R1XHruQknD4Ue8P4EbABZcQ8yr8SVAKE89ikxvymp+JYm9hyEW9jaPXJSZUVBQQkbkBWXXn6VM4Cwu3YDvdEF0q8ciCBy0OoHOm0VPPlleiW6X0GxwVal1M+t+Kb2+y/ZLAIIJBeuVApbJiSkCFKMTppypkvMeYR4LpK2wdJdaORWuhzDMnfUAmavQK+1ztp9CqTM/xbBVYjeofBSLRkd3m5r/ABLUn+rJCJ8j0pU45x0Xtwi3Y/o7OgI2Udp9BsPetI4qxItKSl5guWTiFJfcTr3e0FSRrkiZI20qks+AmWVMm3JWhRKlKWcwy7piN9IT579a6sE4prW9lx67kckXT0k3hW0RaWqnnYSEpzqJjQAeEeRgz/aFZxggXfXq3j8TrmnOBOnslP6VddpXEoeULG2MoSfvVAzmI/DPODqT1q77PMDyJzmQSCB6bKPvqke/SuiEmtWeX0/gnJcY0Se0XFAxhykp0U+Q2gbQn0/dH1qJ2T2ADTpI3AT85n+FL3ENwrFsTSyzq01KQeQg+NZ8p/Qda0PghCQ04EfzYdUlM7wI3PmdajWjA+7r9/6/Y/ORC92Z3gbYu0PKCUMOHMTsIkK/yzVJZNucQXodWFJw63V4UnTOR+qjz6DTcmumA4au/evmknLaKulKcWN15SQEDl5mmXjnHWsKsg2wlKXFgtsoA26rjoJmeZIqWR+K1y/wPHjyQmYnfB/EHu71TnyiOeUBOkelbQKxjsvwUqdQVSY8aifLafUxWziqe2OlCHZev0JhW8pH2iiiuI6AooooAKKKKACiiigAooooA+KFZ44hy2dfXZpzLZX940f+a2dR/aQZAPQ860Sk/ixC7Z9F41r+FxPUdPcD5gV0+zO24d/2Sy9H2OthjdtibeVCih5JCwhWi0KTqFDqJ6cjBqB2pBQtbd+IWy+hRjluDHvAr1fcL2uIIFzaq7p06haNIVzzAahQ6iPeqvFbu7bYctcSbK2VphN02JykapKwPMDWAfI0RitS09OnX/YN7b/csePsPCmkXjeigE5iOh+FXqkka9D5UMOJxS3glKbtkb/m8/3Vc+hqy4OdTdYcltcGEFpY9NP0g0lW+GvMpLjSz31ssocgapI2JHNtSYPz9a6MW/gupRez/glPbxdHyMDGHMWrKLu+SEFAEI3JUCYMfnOmg051FwXjxN8FsuqXZuKUQy6ggiCfCCVApC+RBEHkRRcpt8aQlDpLN22PCJOVXXKNlJP94VCHC6EJLD/3S/wKVq2sdJ5Hz+lGj3rfvXUvXHkF6EtC2KLG+B7tDilXTy30Ez3mZRSfUE+E/Sp9rh17YpC7VaktnWAQ42fUCQPoalM4hf4acn841/03dRH9RY5fMVZYfxpYlUrS7ZuHcpEoPrlBSfdNU3hGpRTXdb3/AF+Rfidp0QGu0J9BBuLRtwj8bZKT8jP604r4yZatGLu4Cmm3iBtmyEzGaNeXIVES5Yvgw9ZuaaGQhXmSQd/YVy4o4cTcWDTHftIQhYOdXwkDNoNQJ1rlyLE6q0WjrXI4Wz6XEpWkylQBB6g6iutKmG49b2jaW7i+t1xCUkEA9ADBM+ulMdzdobQXHFpSgCSpRAAHWdq5pRplU7K7ivDVXFuppL3cBRHeLgfBPjGu0jnSWjjyyt1t2bCFLtEpKFuAkxOkp5lO8kddNqU+NOJnMVuO6ZUtNojSJMOEH41Dp0B233pi4W4ElIKvCI3iTz+Xpv6V14sC0XkdIjPJ4qitzpbcCJZfQq3l22dIKVAyUp3IKukbK+etS+0XiZNq19jtiO+WIWU/8tJ5DoSNB0GtcOJeKWsNa+yWHjfJMqnMGydz0zf1RoOdVHDnBzhdaVdKJfeOdSTqoI3UpZ5EnQCnjc61cK/r5ivw3XLGHhnDBhuFvXKx96ppSyegjwD6g+9W3Aduv9lt5TDjgUqTyzKMK89INQO16/Qi0btisINw6hE6+FCSCtUDXSAPeolw/f3jaLfDkG1tUpCe/c0UUgR4RuNOnzFQbc4t92UVRdFhi3FNlhDKbZkFx1IypZbMqJPNw8io6nmSdqQsfsnnHWnL0zdOS4tI2ZQdG2gNhpKjzkinC3wGxwJk3LxL1xsla/iUo8mxynmdT1NKGDl6/uC4rVbiuX8J5AfpVvZYRcr6Lr66CZpNKjU+BrJCLZKkjxLkk+hIA9NPqaYq4WbAbQlCdkgAe1d65Ms9c3Luy0I6YpBRRRUxgooooAKKKKACiiigAooooAK43dslxKkLEpUIIrtRQnQGY4hY3OGPd5bnM2o6hXwr8lflUOv/ALUy4dxpbuKLNx/Jn9i29ABn8q/hUDy116UwYhaB1taDHiSRqJg8j7HWs0ddZH8lxNrM2nwpcGqmvKRrk/T027qXtEXJrxLmuvn/AGc//G66MdkYMGXC9aQAr+canwLHVPJKx8jtpuKjHlG0um75IIYdAauUkbfkWR5bH086rbfs8TAcsMQfaQdU5VZk+2VQFTRgGKpSUKvLe5bIgofa+IdCRr85qFq7bspW3By4r4OCx39r+9lQYI55myNusD26VU4dxm60nur1v7QztnAGcfvA6Kj2PrV/w9aYhZju1IbfYHwpS5C0DokqEKHkSPWp2K8NIuvvEpLLh+IKAhR8wDv5g/OuiOWD8GV32l1JOElvD7HDCn7e4Rls7htxHNh4THkAfGnn1FcL/g5lYOZC21H8v3iRyjbN0P8AGlXGuDFNytWVJTspKwD6jY1yw65xRvS3eddSPwrT3g+ZE/Wre7yJascrXf1/KE1RbqSom3fZ4k6pcZM/CCSknpoRofKvfHWG5cGtWYPgdSI3iM45V1PFmLtD72zSodcix+hioqu0q9Jypsmyekr09qlJ5Z1cU6Y6UFwyvwfgPvW8xKUjaFTJ/sgExUq47PLy4CWlOqDCD4UrcJSI2yp1P0FTV8V4y4Jbswgde7Wf1NL+I3WKPHK+86ifwgZJ9gBNUTyZNkl+69eYtRjy2NDOGYbhSR9odDjg/AnU/wB0T/iNUeM8cXV6e4smy02rwjL8avKR8PoPnXvCezV1ZBXlE6nMqT7gazWgYVgTdiiWmluuxuAkH0BJASPepzcI7ylqfb1shopvhUhe4Z4RYwxlV5eFJcQnMZ1Dfp1Udp+VWHBKnHUu4g6hRW+fukcwgfCNdBOmvQA1VcQYFieIOo75u3btUKzBguKVnI2LhSBPoNN996tb7AsTdASL5phERDLWw6AnUexrncm07a39UUSp8Exrhlsv/bL8oceAhCVH7phPRAO55lZ3PIVBxztGYbDibRP2pxCSpRQYabA5rc28gEySTFU172eMNpLuJ4g+6ganOvKk+UEqJPpS3iWKsuxbWTQatUmYAguEfiWdz5Sa3Fi95KuQnPSisDN1idwHbklajohAGgH5Up5D69TWx8I8Mi0TKgC4RGmyR0Hn1NQuAMILaC6tMFQATO8cz1E/WKcap7RlULxQ46vv5CYoX45BRRRXEdAUUUUAFFFFABRRRQAUUUUAFFFFABRRRQAVT47w+1dDxiFxAUP4jmKuKKaE5QdxdMxxUlTMiueHH7FzMl923bUSAtkhQJ5EtnQjyIneKs/2hjbaQpo2t41yWhME+oCgZp9xfDU3DZbUSAdQRyI2NZviGDXtisrt1qA3lIlCo/MnUD3+dd0XHOumrt3Odp431o9q4hx9zwos20E/iKDp/eXFdWuFMYutby/LKDuhjQ+nhyj6moiO0u8bEOWrbh/MlRTPtBrjcdq92RDdkhKuqlk/SB+tSliyJ0o0OpxfUccL4Js7ROdyXCkSpy4XIHmZ8I96qMQ7QC659mwhn7Q5zciGkec7EeZgdJpQsbC+xl8IvLjK0PEUCEiOiEc1eZmKZuI+JLfCW/sWHoT38axrkn8SzupZ6f8AoKWUJJpS3fY1SVWuCTcXqrAB3Ebxx64OqbdlWVPuBEjzMDyNVVn2nPlwqVaJ7o8kEhYHXNsT7CqDAeHH7x0rWVLWfEoqP1J/35VqmGcGW7aMqk51EQVHSP3Ry9d66Jwx41/k57euCalKXwcFG0t99Jfwu8UuPit7jUjy8Wo9/Y1LwvjRpxXcX7Qt3tiHB4FehO3v7E1VY3ws7aLFxaLUCOYGoHRY2Un2j03qxtXbfF2i1cICLhA5b/vIPNPUHb5GknBVqu13XK+ZsZO64fYssV4NZd8TS3GF7hTaj84n9CKXXcExq2/o94LhPJLgBP8Ai1/xVQM3l5h7i2rd9LiWzBbV40e3NPoCIqxPandI0XZJJ6pcIHyymiWPMlb8SBSh8mSF8R46nQ2TaiOYQvX5Kii6xTGO7z3LltYt9QjO4ryQgk+L1qpve0+/c8LNs21/WJKz7bD6Gqu2s7y9dBeWtxZ9/psBW48DlyqRksiXDsgowd++ezOuuvEqhGcyY9B4R5xArTeGOA0s+J4A6fAP/Mf4CrPhLhcW3jWQXIgRskc/U+dMwrM3tCj4MX3/AKNhib3n9j4hIAiK9UUVwnQFFFFABRRRQAUUUUAFFFFABRWTceYziVjeMss3ZLd2pzKXGmlFrKQYRCRIAUAAqas8dbxRiyFw3dq7y3Qta0uNtKDoEq8UJEEDQZTsOsmm0OrM1K6NGorNuBry/v7RTy7paVOpEFCGgGiDP3YKDIIgHMTziDEJ6+OcTscSW3eXHfW7Djbbv3bafC6mUrOVIMjQ7/rW6HwZqRvNFZp2l4pf2bZvbS6+5VkSWlttqSnNCQUGArfXUnc+QqxtrHEXbSW71wOlWdDikMmREZFJCAMk66a67xpWaHVm6kPVFZJ2ecQYpfu946+MjSyhTTbaEpVGhKlEFW+sCNvao2H4rjFy5fdze5UsvvJQkssqACFGASUztFb7tmakbJXyKwnBMexq9sXLpN8U92laoDLIEImZOWfwmmBzE8UuMMt7y2uu7cbZKnUlptQdISFZiSPDsdhzo92w1I0O64etnDKmUzvIlP6RXD/wlaf9H/Ev/wDas4wnirEX7NF05eIYSopRKbdJGZSsqNydSSOUD61bdnWOXxv72zvnu+LfdlKsiE5cySrQJHMFPXaq68yVan9xNMH0/Be8UcNShKrRGRaPyaHyI6kevzpKwPgV1b5UtKwVHMpbgPuddz/vSu2O4villfM2ZvC41c5ihwtNd6kJB0HhyHlqU+1WWIsY1aJL7VyblKBmUy8hvxgakBSEpUFRtVoe05Iw3SdcN+txJYouRoGF4chhAQ2IA3PMnqfOplUvCPEbeIWrdw1ICxqk7pI0Uk+hB151Nxm2cdZWhp1TLhHhcQEkpIIOygRrttseVcUm27fJdUlsTCKR+LeEiSXrXMleshEgidyiNdeYHtSA3x1iVjiKkXtx31u06ll37ttIAWmUrJSBBGhOvXrTZ2lYniFkPtdrdfcOKQjulttqCCrSUGArfWCTv7VXFOeOVr/0SajJbkDhLgt1LgzNqCAoFWcFMidQOZJ12rQ3uGLVRksp9ioD5AgVw4PFx3M3DqncxzJWsICoPKEJSI9udI3azxtd21yhqxVHcN9++MqTmBUAlBkGPCFKMRoarl9oyOVLauzFhiilb3H5HCtoCCGRp1Uo/SatWLdCBCEpSOgEVEwDFE3Vu0+j4XEhQ9xNZs5iOK3GI3zNted2204EoT3LS8vgB3UJjXrUXLJN02382OlGO6RrEV9rDeFcZxvEEPRe5FNqUnwsMxKd5OWYmmDhLEcRxHCmnWrsoukFRK8jag74lQFpKeQEeGPOaX3bN1I1Kism7M+IMSxFSbh18FsEgsobQlHMSpUFZM6wCNvUVO4g4turm+csbBfdJZgOvBCVrUs65GwrwgASCogmfqaHaXcNSNLorLMVxbFMJy3Nw79qs8yUupWlAW2FGMyVICZ1I0I8tJkNnE6Lm4t0PYfdKZUElQhDakuAgEZgpJOkciNzvpWOLNsZ6Kxnsp7Qbp64DF+7n+0IzsrypTBBIUgQADtO2kedScbxHFLa+asjeqU2+lSkud0z3oAJGWcuXcjXLPpQoNug1I12is/444quLBi1YQUm7uVd2HFgEJCQnO4UiAVeJOmgk7aRVViwxi2tXLpF4XMjalqQ821BEElScqQUqA1GpGkGjQ6szUjVaKX+A8UXc2LDrpzLLacytBmOUSqBpqddKKxqnRqdiV2rmcUwgebx+iP9KeOMv+G3f/au/wD41VS9pnCzt2Le4tSkXNqoqQFyUrCozJMa8hr69ZFFjmM4ne267T7K1b94ktuOd4pw5SIUEIyJgkaannTqLlGkK2k9y47F/wDhjXoP0paVgyLzGcYtnPhdQwmeh7kZVDzBgj0p34fwx2ww/Iy2HHEJGVtS8gMQIK8qoMSdtT0pCwn9pM4k/fKtmli4KAtCVrGQJTlEKKNSE76amnpuba9bGf8AXcqcSxdasCfs7j+k2dw00sHmA4AlXUggb84mtr4c/ozX7tZf2qcFPXDwurMDI+lCbhB0JyKBQuOZgQfQddHu7urm2smjbsIdc0BDiygJEb6JJVrAgRvWNeH6mrkUuw74bv8A++5/mpys+HGrQXS2RlD2dahJPiVJUdep5Ug9mdvfYe6pD7CFtPLKlOJUoFJOvwlOonlpvT7xrf3TbMWjLbhWFJUpxak93I8JyhJK5k8xEeemSUk6CNCd2FWyXMLLawFIXnSoHYgqUCD7U4XODotMOuGmtEBhyB0GQwKTOyhi8w8C1fYSWSSQ6lSpEkkApKdZJ3kRTV2g3F4GVNWjTS0utrQpbilAoKhAhKUmdCTr0ompXXyCNcmNYexeDCWFl+bQPsktd2n/AKgy+P4tDBrXeHLW0F86ppRF13TRfHi8QKSGyCfD8I5e9JHC5xaytfswtbZxA/OXZPyEVZcCWt6rE3bi7aQ3nQhKQ3mygIBAGuvuedUafb1Qia9fM7dpv/GMK9Hf0FalpGu0VjXFFvid1fW9ybZlP2bMA0lxapzfFLmQDaIgcqt8bxrFLxpVu3bt2oWMq3A4p1eUiDkGRASTtJOnLXWp6JOKVeth9Ssjdgjn3dyE/wA0XllHSJ0itZpY4B4aFjbhsCDG3+vmTqfWrrGLh1tla2G0uuAeFCl5AdRPiyqiBJ21iNN6WdXSNjwZYMERfYnjFs5s5kAP5T3SSlXsQD7VS4njK3cE+zP6XFpdtMuA7+FUA+cjnzg1a4EcSYxB68ctmlpuFJzpQtYyADLoSjxQkDlqRyr32n8FPu3Cbq0A7t/u/tCNjmQqUrA5nLp/76Up7IW1uzUMFcCbZtSjACJJPIDesP4fxoXF1eXT1o+8i6UoDJ3f83BQgeNY2TINP/G5vvsCba1aRDrWRbilkFM6KSEBJ3T+Kee1ROzpu4trdTD1m3nQ392oLMOKAgJVKPBMfFrvtWpbuQN7JHDsHxVXcO2bkhy3WRlVvlMkT7yNOlPdhw40zcvXDYhTxzLEnVUATrtoOVZW2jEmsTcv2rRlIWkJcZS4qDAABz5AM2m8RvpWmYpjVyLVD1vboW6qMyHHCkI01MhBK4OmgE7+VJJSW9cmppiX2IJkXk/9dz/NWgcPYA1ZILbAytySEjZM66e5NZp2aW99h7qkvsIW084VKcQpQKCddElPiE8pG9aJxZiN0y0DaMtuKVIJcWUhGmhyhJKvTSialdfII1yI/wD8Pf8AQT+8r/Ma49kjX8vxLP8AGLt6fdW/6157KrW9w4i3eYQplZJ71KlAp3I8JT4pOm4gHy1ueIOH7m0v1Yjh6UL70AXDCyQFwNFJUAYV7Rv1pmmn9K/Biqi47VlpGEXhXEd1GvUkBPvmIrh2aZv2SyF7paA1/dpYx9F/i5Qy8yi3tgoKU0hRcU4RsFrKUgIB1gCfoQ2Y19qs7RDdmy06SlSVKcWUhBgQcoSSsGTzEQOui6Wo0+WbdsyvBsEW7gbV0wP5TZL75EblIUe8T1ggTHPLFX2K4wi8xDCH0HRbCz6HMJB8wdKsOytq7ski0uWElkzDqVGdTsUFOoM7yKqLLgS5tMWRlAVZoUtTMboCyCUEcgDP+zpRJ6lYvQaO1Wyt7tVrZuFbdwvO4w8mIQUASCZnWRtzA1FLWInHbVhxLxavbfIUrQ43BUiIUAUwScs7k+9X/argV2/cWL9plBt+8Mq11VkgEb5SEkEjaa54pxDij7KrcWrNutaShTveKcgEQShGRPijaVUkY3Hixm9+Rj7NL1h6waXbjKgj4D+AjQp9ARE18r3wBw79itUtaiOu/qfMnWikn8RseBoriPioopUMdTXMbUUUGHpW1CtqKKDT4rlX1yiigw+K5V6XRRQB8NeUb0UUGn1POvKN6KKDDtXxVFFYacxtXpW1fKK0wHOVHOiig08p519/DRRQYfVcq+ubUUUGnxXKvZoooA5M17c2ooofJh8Vyr6rcUUUGn1dcz8VFFCMO1FFFYaf/9k="/>
          <p:cNvSpPr>
            <a:spLocks noChangeAspect="1" noChangeArrowheads="1"/>
          </p:cNvSpPr>
          <p:nvPr/>
        </p:nvSpPr>
        <p:spPr bwMode="auto">
          <a:xfrm>
            <a:off x="12065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2" name="Picture 11"/>
          <p:cNvPicPr>
            <a:picLocks noChangeAspect="1"/>
          </p:cNvPicPr>
          <p:nvPr/>
        </p:nvPicPr>
        <p:blipFill>
          <a:blip r:embed="rId5" cstate="print"/>
          <a:stretch>
            <a:fillRect/>
          </a:stretch>
        </p:blipFill>
        <p:spPr>
          <a:xfrm>
            <a:off x="6623706" y="827425"/>
            <a:ext cx="1579707" cy="1168136"/>
          </a:xfrm>
          <a:prstGeom prst="rect">
            <a:avLst/>
          </a:prstGeom>
        </p:spPr>
      </p:pic>
    </p:spTree>
    <p:extLst>
      <p:ext uri="{BB962C8B-B14F-4D97-AF65-F5344CB8AC3E}">
        <p14:creationId xmlns:p14="http://schemas.microsoft.com/office/powerpoint/2010/main" val="521675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20304</TotalTime>
  <Words>52</Words>
  <Application>Microsoft Office PowerPoint</Application>
  <PresentationFormat>On-screen Show (4:3)</PresentationFormat>
  <Paragraphs>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1_Office Theme</vt:lpstr>
      <vt:lpstr>Peace Conference and Model United Nations Thursday 28th and Friday 29th January 2015</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Patrick Coyle</dc:creator>
  <cp:lastModifiedBy>Sarah Mallo</cp:lastModifiedBy>
  <cp:revision>507</cp:revision>
  <cp:lastPrinted>2014-12-01T21:44:23Z</cp:lastPrinted>
  <dcterms:created xsi:type="dcterms:W3CDTF">2013-01-31T11:59:14Z</dcterms:created>
  <dcterms:modified xsi:type="dcterms:W3CDTF">2015-09-09T12:34:11Z</dcterms:modified>
</cp:coreProperties>
</file>