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86" r:id="rId2"/>
    <p:sldId id="285" r:id="rId3"/>
    <p:sldId id="288" r:id="rId4"/>
    <p:sldId id="289" r:id="rId5"/>
    <p:sldId id="287" r:id="rId6"/>
    <p:sldId id="290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71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1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0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81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9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409940" y="6608110"/>
            <a:ext cx="752469" cy="27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691680" y="1772816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>
                <a:solidFill>
                  <a:schemeClr val="bg1"/>
                </a:solidFill>
                <a:latin typeface="Kristen ITC" pitchFamily="66" charset="0"/>
              </a:rPr>
              <a:t>Adverbios de frecuencia</a:t>
            </a:r>
            <a:endParaRPr lang="es-ES" sz="7200" dirty="0">
              <a:solidFill>
                <a:schemeClr val="bg1"/>
              </a:solidFill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11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Posición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7"/>
            <a:ext cx="3178696" cy="223224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Siempre</a:t>
            </a:r>
            <a:endParaRPr lang="en-US" sz="3200" dirty="0" smtClean="0"/>
          </a:p>
          <a:p>
            <a:r>
              <a:rPr lang="en-US" sz="3200" dirty="0" err="1" smtClean="0"/>
              <a:t>Rara</a:t>
            </a:r>
            <a:r>
              <a:rPr lang="en-US" sz="3200" dirty="0" smtClean="0"/>
              <a:t> </a:t>
            </a:r>
            <a:r>
              <a:rPr lang="en-US" sz="3200" dirty="0" err="1" smtClean="0"/>
              <a:t>vez</a:t>
            </a:r>
            <a:endParaRPr lang="en-US" sz="3200" dirty="0" smtClean="0"/>
          </a:p>
          <a:p>
            <a:r>
              <a:rPr lang="en-US" sz="3200" dirty="0" err="1" smtClean="0"/>
              <a:t>Nunca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131840" y="2996952"/>
            <a:ext cx="2520280" cy="144016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Mucho</a:t>
            </a:r>
          </a:p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Poco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95536" y="4365104"/>
            <a:ext cx="5328592" cy="2232248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Todos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los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dias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veces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vez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cuando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779912" y="1844824"/>
            <a:ext cx="3178696" cy="864096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i="1" dirty="0" smtClean="0">
                <a:solidFill>
                  <a:srgbClr val="FFFF00"/>
                </a:solidFill>
                <a:latin typeface="+mj-lt"/>
              </a:rPr>
              <a:t>BEFORE the verb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220072" y="3140968"/>
            <a:ext cx="3178696" cy="864096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i="1" dirty="0" smtClean="0">
                <a:solidFill>
                  <a:srgbClr val="FFFF00"/>
                </a:solidFill>
                <a:latin typeface="+mj-lt"/>
              </a:rPr>
              <a:t>AFTER the verb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995936" y="4869160"/>
            <a:ext cx="4680520" cy="1512168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i="1" dirty="0" smtClean="0">
                <a:solidFill>
                  <a:srgbClr val="FFFF00"/>
                </a:solidFill>
                <a:latin typeface="+mj-lt"/>
              </a:rPr>
              <a:t>At the BEGINNING or at the END of the sentence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orden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frecuencia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7211144" cy="4392487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Siempre</a:t>
            </a:r>
            <a:endParaRPr lang="en-US" sz="2400" dirty="0" smtClean="0"/>
          </a:p>
          <a:p>
            <a:r>
              <a:rPr lang="en-US" sz="2400" dirty="0" err="1" smtClean="0"/>
              <a:t>Todos</a:t>
            </a:r>
            <a:r>
              <a:rPr lang="en-US" sz="2400" dirty="0" smtClean="0"/>
              <a:t> los </a:t>
            </a:r>
            <a:r>
              <a:rPr lang="en-US" sz="2400" dirty="0" err="1" smtClean="0"/>
              <a:t>dias</a:t>
            </a:r>
            <a:endParaRPr lang="en-US" sz="2400" dirty="0" smtClean="0"/>
          </a:p>
          <a:p>
            <a:r>
              <a:rPr lang="en-US" sz="2400" dirty="0" err="1" smtClean="0"/>
              <a:t>Frecuentemente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menudo</a:t>
            </a:r>
            <a:endParaRPr lang="en-US" sz="2400" dirty="0" smtClean="0"/>
          </a:p>
          <a:p>
            <a:r>
              <a:rPr lang="en-US" sz="2400" dirty="0" smtClean="0"/>
              <a:t>Mucho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veces</a:t>
            </a:r>
            <a:endParaRPr lang="en-US" sz="2400" dirty="0" smtClean="0"/>
          </a:p>
          <a:p>
            <a:pPr lvl="0"/>
            <a:r>
              <a:rPr lang="en-US" sz="2400" dirty="0" smtClean="0"/>
              <a:t>De </a:t>
            </a:r>
            <a:r>
              <a:rPr lang="en-US" sz="2400" dirty="0" err="1" smtClean="0"/>
              <a:t>vez</a:t>
            </a:r>
            <a:r>
              <a:rPr lang="en-US" sz="2400" dirty="0" smtClean="0"/>
              <a:t> en </a:t>
            </a:r>
            <a:r>
              <a:rPr lang="en-US" sz="2400" dirty="0" err="1" smtClean="0"/>
              <a:t>cuando</a:t>
            </a:r>
            <a:endParaRPr lang="en-US" sz="2400" dirty="0" smtClean="0"/>
          </a:p>
          <a:p>
            <a:pPr lvl="0"/>
            <a:r>
              <a:rPr lang="en-US" sz="2400" dirty="0" err="1" smtClean="0"/>
              <a:t>Poco</a:t>
            </a:r>
            <a:endParaRPr lang="en-US" sz="2400" dirty="0" smtClean="0"/>
          </a:p>
          <a:p>
            <a:r>
              <a:rPr lang="en-US" sz="2400" dirty="0" err="1" smtClean="0"/>
              <a:t>Rara</a:t>
            </a:r>
            <a:r>
              <a:rPr lang="en-US" sz="2400" dirty="0" smtClean="0"/>
              <a:t> </a:t>
            </a:r>
            <a:r>
              <a:rPr lang="en-US" sz="2400" dirty="0" err="1" smtClean="0"/>
              <a:t>vez</a:t>
            </a:r>
            <a:endParaRPr lang="en-US" sz="2400" dirty="0" smtClean="0"/>
          </a:p>
          <a:p>
            <a:r>
              <a:rPr lang="en-US" sz="2400" dirty="0" err="1" smtClean="0"/>
              <a:t>Nunca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998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orden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frecuencia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7211144" cy="4392487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Siempre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Always</a:t>
            </a:r>
          </a:p>
          <a:p>
            <a:r>
              <a:rPr lang="en-US" sz="2400" dirty="0" err="1" smtClean="0"/>
              <a:t>Todos</a:t>
            </a:r>
            <a:r>
              <a:rPr lang="en-US" sz="2400" dirty="0" smtClean="0"/>
              <a:t> los </a:t>
            </a:r>
            <a:r>
              <a:rPr lang="en-US" sz="2400" dirty="0" err="1" smtClean="0"/>
              <a:t>dias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Everyday</a:t>
            </a:r>
          </a:p>
          <a:p>
            <a:r>
              <a:rPr lang="en-US" sz="2400" dirty="0" err="1" smtClean="0"/>
              <a:t>Frecuentemente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Frecuently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menudo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Often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Mucho </a:t>
            </a:r>
            <a:r>
              <a:rPr lang="en-US" sz="2400" dirty="0" smtClean="0">
                <a:solidFill>
                  <a:srgbClr val="FFFF00"/>
                </a:solidFill>
              </a:rPr>
              <a:t>A lot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veces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Sometimes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0"/>
            <a:r>
              <a:rPr lang="en-US" sz="2400" dirty="0" smtClean="0"/>
              <a:t>De </a:t>
            </a:r>
            <a:r>
              <a:rPr lang="en-US" sz="2400" dirty="0" err="1" smtClean="0"/>
              <a:t>vez</a:t>
            </a:r>
            <a:r>
              <a:rPr lang="en-US" sz="2400" dirty="0" smtClean="0"/>
              <a:t> en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Once in a while</a:t>
            </a:r>
          </a:p>
          <a:p>
            <a:pPr lvl="0"/>
            <a:r>
              <a:rPr lang="en-US" sz="2400" dirty="0" err="1" smtClean="0"/>
              <a:t>Poco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A little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err="1" smtClean="0"/>
              <a:t>Rara</a:t>
            </a:r>
            <a:r>
              <a:rPr lang="en-US" sz="2400" dirty="0" smtClean="0"/>
              <a:t> </a:t>
            </a:r>
            <a:r>
              <a:rPr lang="en-US" sz="2400" dirty="0" err="1" smtClean="0"/>
              <a:t>vez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Rarely</a:t>
            </a:r>
          </a:p>
          <a:p>
            <a:r>
              <a:rPr lang="en-US" sz="2400" dirty="0" err="1" smtClean="0"/>
              <a:t>Nunca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Never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998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03648" y="1412776"/>
            <a:ext cx="1944216" cy="936104"/>
          </a:xfrm>
        </p:spPr>
        <p:txBody>
          <a:bodyPr>
            <a:normAutofit/>
          </a:bodyPr>
          <a:lstStyle/>
          <a:p>
            <a:r>
              <a:rPr lang="en-US" dirty="0" smtClean="0"/>
              <a:t>TIEMPO</a:t>
            </a: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779912" y="1052736"/>
            <a:ext cx="2376264" cy="1512168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 fontScale="92500" lnSpcReduction="10000"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Weather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Tense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827584" y="3573016"/>
            <a:ext cx="1944216" cy="936104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vez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275856" y="2996952"/>
            <a:ext cx="2376264" cy="2520280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ONCE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TWICE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THRICE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FOUR TIMES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LOTS OF TIMES</a:t>
            </a:r>
          </a:p>
        </p:txBody>
      </p:sp>
    </p:spTree>
    <p:extLst>
      <p:ext uri="{BB962C8B-B14F-4D97-AF65-F5344CB8AC3E}">
        <p14:creationId xmlns:p14="http://schemas.microsoft.com/office/powerpoint/2010/main" xmlns="" val="272229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03648" y="1412776"/>
            <a:ext cx="1944216" cy="9361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TIEMPO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779912" y="1052736"/>
            <a:ext cx="2376264" cy="1512168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 fontScale="92500" lnSpcReduction="10000"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Weather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Tense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827584" y="3573016"/>
            <a:ext cx="1944216" cy="936104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vez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3275856" y="2996952"/>
            <a:ext cx="2376264" cy="2520280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ONCE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TWICE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THRICE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FOUR TIMES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LOTS OF TIMES</a:t>
            </a: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5580112" y="2996952"/>
            <a:ext cx="2376264" cy="2520280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vez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os </a:t>
            </a:r>
            <a:r>
              <a:rPr lang="en-US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veces</a:t>
            </a:r>
            <a:endParaRPr lang="en-US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tres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veces</a:t>
            </a:r>
            <a:endParaRPr lang="en-US" dirty="0" smtClean="0">
              <a:solidFill>
                <a:srgbClr val="FFFF00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cuatro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veces</a:t>
            </a:r>
            <a:endParaRPr lang="en-US" dirty="0" smtClean="0">
              <a:solidFill>
                <a:srgbClr val="FFFF00"/>
              </a:solidFill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uchas</a:t>
            </a:r>
            <a:r>
              <a:rPr lang="en-US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veces</a:t>
            </a:r>
            <a:endParaRPr lang="en-US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29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259632" y="1124744"/>
            <a:ext cx="6768752" cy="4824536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¿Lo has </a:t>
            </a:r>
            <a:r>
              <a:rPr lang="en-US" sz="4800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entendido</a:t>
            </a: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</Words>
  <Application>Microsoft Office PowerPoint</Application>
  <PresentationFormat>Presentación en pantalla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Diapositiva 1</vt:lpstr>
      <vt:lpstr>Posición</vt:lpstr>
      <vt:lpstr>En orden de frecuencia</vt:lpstr>
      <vt:lpstr>En orden de frecuencia</vt:lpstr>
      <vt:lpstr>TIEMPO</vt:lpstr>
      <vt:lpstr>TIEMPO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2014-02-21T02:04:43Z</dcterms:created>
  <dcterms:modified xsi:type="dcterms:W3CDTF">2015-05-12T18:40:43Z</dcterms:modified>
</cp:coreProperties>
</file>