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56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7AC4-51DE-4A35-8EEE-45EA9470FA03}" type="datetimeFigureOut">
              <a:rPr lang="es-ES" smtClean="0"/>
              <a:t>20/09/2015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EBD2-817C-4815-BA65-F85117BBB5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7AC4-51DE-4A35-8EEE-45EA9470FA03}" type="datetimeFigureOut">
              <a:rPr lang="es-ES" smtClean="0"/>
              <a:t>20/09/2015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EBD2-817C-4815-BA65-F85117BBB5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7AC4-51DE-4A35-8EEE-45EA9470FA03}" type="datetimeFigureOut">
              <a:rPr lang="es-ES" smtClean="0"/>
              <a:t>20/09/2015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EBD2-817C-4815-BA65-F85117BBB5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7AC4-51DE-4A35-8EEE-45EA9470FA03}" type="datetimeFigureOut">
              <a:rPr lang="es-ES" smtClean="0"/>
              <a:t>20/09/2015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EBD2-817C-4815-BA65-F85117BBB5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7AC4-51DE-4A35-8EEE-45EA9470FA03}" type="datetimeFigureOut">
              <a:rPr lang="es-ES" smtClean="0"/>
              <a:t>20/09/2015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EBD2-817C-4815-BA65-F85117BBB5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7AC4-51DE-4A35-8EEE-45EA9470FA03}" type="datetimeFigureOut">
              <a:rPr lang="es-ES" smtClean="0"/>
              <a:t>20/09/2015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EBD2-817C-4815-BA65-F85117BBB5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7AC4-51DE-4A35-8EEE-45EA9470FA03}" type="datetimeFigureOut">
              <a:rPr lang="es-ES" smtClean="0"/>
              <a:t>20/09/2015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EBD2-817C-4815-BA65-F85117BBB5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7AC4-51DE-4A35-8EEE-45EA9470FA03}" type="datetimeFigureOut">
              <a:rPr lang="es-ES" smtClean="0"/>
              <a:t>20/09/2015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EBD2-817C-4815-BA65-F85117BBB5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7AC4-51DE-4A35-8EEE-45EA9470FA03}" type="datetimeFigureOut">
              <a:rPr lang="es-ES" smtClean="0"/>
              <a:t>20/09/2015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EBD2-817C-4815-BA65-F85117BBB5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7AC4-51DE-4A35-8EEE-45EA9470FA03}" type="datetimeFigureOut">
              <a:rPr lang="es-ES" smtClean="0"/>
              <a:t>20/09/2015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EBD2-817C-4815-BA65-F85117BBB5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7AC4-51DE-4A35-8EEE-45EA9470FA03}" type="datetimeFigureOut">
              <a:rPr lang="es-ES" smtClean="0"/>
              <a:t>20/09/2015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EBD2-817C-4815-BA65-F85117BBB5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7AC4-51DE-4A35-8EEE-45EA9470FA03}" type="datetimeFigureOut">
              <a:rPr lang="es-ES" smtClean="0"/>
              <a:t>20/09/2015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6EBD2-817C-4815-BA65-F85117BBB5B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55576" y="620688"/>
          <a:ext cx="7272808" cy="4824535"/>
        </p:xfrm>
        <a:graphic>
          <a:graphicData uri="http://schemas.openxmlformats.org/drawingml/2006/table">
            <a:tbl>
              <a:tblPr/>
              <a:tblGrid>
                <a:gridCol w="3635734"/>
                <a:gridCol w="3637074"/>
              </a:tblGrid>
              <a:tr h="634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Calibri"/>
                          <a:ea typeface="Calibri"/>
                          <a:cs typeface="Times New Roman"/>
                        </a:rPr>
                        <a:t>Echar</a:t>
                      </a:r>
                      <a:r>
                        <a:rPr lang="es-ES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fotos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74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Nadar</a:t>
                      </a:r>
                      <a:r>
                        <a:rPr lang="es-ES_tradn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en el mar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To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74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Jugar al </a:t>
                      </a:r>
                      <a:r>
                        <a:rPr lang="es-ES_tradnl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voley</a:t>
                      </a: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-playa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To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74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Visitar</a:t>
                      </a:r>
                      <a:r>
                        <a:rPr lang="es-ES_tradn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a mi abuela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To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19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Visitar monumentos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To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74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Conocer a gente nueva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74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Comprar</a:t>
                      </a:r>
                      <a:r>
                        <a:rPr lang="es-ES_tradn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recuerdos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 rot="10800000">
            <a:off x="611560" y="5661249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visit</a:t>
            </a:r>
            <a:r>
              <a:rPr lang="es-ES" sz="1600" b="1" dirty="0" smtClean="0">
                <a:latin typeface="Century Gothic" pitchFamily="34" charset="0"/>
              </a:rPr>
              <a:t> my </a:t>
            </a:r>
            <a:r>
              <a:rPr lang="es-ES" sz="1600" b="1" dirty="0" err="1" smtClean="0">
                <a:latin typeface="Century Gothic" pitchFamily="34" charset="0"/>
              </a:rPr>
              <a:t>grandma</a:t>
            </a:r>
            <a:r>
              <a:rPr lang="es-ES" sz="1600" b="1" dirty="0" smtClean="0">
                <a:latin typeface="Century Gothic" pitchFamily="34" charset="0"/>
              </a:rPr>
              <a:t>		</a:t>
            </a:r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buy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souvenirs</a:t>
            </a:r>
            <a:endParaRPr lang="es-ES" sz="1600" b="1" dirty="0" smtClean="0">
              <a:latin typeface="Century Gothic" pitchFamily="34" charset="0"/>
            </a:endParaRPr>
          </a:p>
          <a:p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play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beach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volleyball</a:t>
            </a:r>
            <a:r>
              <a:rPr lang="es-ES" sz="1600" b="1" dirty="0" smtClean="0">
                <a:latin typeface="Century Gothic" pitchFamily="34" charset="0"/>
              </a:rPr>
              <a:t>	</a:t>
            </a:r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visit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monuments</a:t>
            </a:r>
            <a:endParaRPr lang="es-ES" sz="1600" b="1" dirty="0" smtClean="0">
              <a:latin typeface="Century Gothic" pitchFamily="34" charset="0"/>
            </a:endParaRPr>
          </a:p>
          <a:p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swim</a:t>
            </a:r>
            <a:r>
              <a:rPr lang="es-ES" sz="1600" b="1" dirty="0" smtClean="0">
                <a:latin typeface="Century Gothic" pitchFamily="34" charset="0"/>
              </a:rPr>
              <a:t> in </a:t>
            </a:r>
            <a:r>
              <a:rPr lang="es-ES" sz="1600" b="1" dirty="0" err="1" smtClean="0">
                <a:latin typeface="Century Gothic" pitchFamily="34" charset="0"/>
              </a:rPr>
              <a:t>the</a:t>
            </a:r>
            <a:r>
              <a:rPr lang="es-ES" sz="1600" b="1" dirty="0" smtClean="0">
                <a:latin typeface="Century Gothic" pitchFamily="34" charset="0"/>
              </a:rPr>
              <a:t> sea		</a:t>
            </a:r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meet</a:t>
            </a:r>
            <a:r>
              <a:rPr lang="es-ES" sz="1600" b="1" dirty="0" smtClean="0">
                <a:latin typeface="Century Gothic" pitchFamily="34" charset="0"/>
              </a:rPr>
              <a:t> new </a:t>
            </a:r>
            <a:r>
              <a:rPr lang="es-ES" sz="1600" b="1" dirty="0" err="1" smtClean="0">
                <a:latin typeface="Century Gothic" pitchFamily="34" charset="0"/>
              </a:rPr>
              <a:t>people</a:t>
            </a:r>
            <a:endParaRPr lang="es-ES" sz="1600" b="1" dirty="0" smtClean="0">
              <a:latin typeface="Century Gothic" pitchFamily="34" charset="0"/>
            </a:endParaRPr>
          </a:p>
          <a:p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take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pictures</a:t>
            </a:r>
            <a:endParaRPr lang="es-ES" sz="1600" b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99592" y="260648"/>
          <a:ext cx="7416824" cy="5256579"/>
        </p:xfrm>
        <a:graphic>
          <a:graphicData uri="http://schemas.openxmlformats.org/drawingml/2006/table">
            <a:tbl>
              <a:tblPr/>
              <a:tblGrid>
                <a:gridCol w="3707728"/>
                <a:gridCol w="3709096"/>
              </a:tblGrid>
              <a:tr h="443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Calibri"/>
                          <a:ea typeface="Calibri"/>
                          <a:cs typeface="Times New Roman"/>
                        </a:rPr>
                        <a:t>Echar</a:t>
                      </a:r>
                      <a:r>
                        <a:rPr lang="es-ES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fotos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</a:tr>
              <a:tr h="47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Nadar</a:t>
                      </a:r>
                      <a:r>
                        <a:rPr lang="es-ES_tradn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en el mar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To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</a:tr>
              <a:tr h="47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Jugar al </a:t>
                      </a:r>
                      <a:r>
                        <a:rPr lang="es-ES_tradnl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voley</a:t>
                      </a: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-playa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To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</a:tr>
              <a:tr h="47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Visitar</a:t>
                      </a:r>
                      <a:r>
                        <a:rPr lang="es-ES_tradn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a mi abuela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To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</a:tr>
              <a:tr h="572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Visitar monumentos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To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</a:tr>
              <a:tr h="47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Conocer a gente nueva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</a:tr>
              <a:tr h="47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Comprar</a:t>
                      </a:r>
                      <a:r>
                        <a:rPr lang="es-ES_tradn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recuerdos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</a:tr>
              <a:tr h="47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Leer libros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To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</a:tr>
              <a:tr h="47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Ver</a:t>
                      </a:r>
                      <a:r>
                        <a:rPr lang="es-ES_tradn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la tele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To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</a:tr>
              <a:tr h="47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Calibri"/>
                          <a:ea typeface="Calibri"/>
                          <a:cs typeface="Times New Roman"/>
                        </a:rPr>
                        <a:t>Tocar la guitarra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 smtClean="0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</a:tr>
              <a:tr h="47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Calibri"/>
                          <a:ea typeface="Calibri"/>
                          <a:cs typeface="Times New Roman"/>
                        </a:rPr>
                        <a:t>Jugar a los videojuegos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 smtClean="0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 rot="10800000">
            <a:off x="611560" y="5661249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visit</a:t>
            </a:r>
            <a:r>
              <a:rPr lang="es-ES" sz="1600" b="1" dirty="0" smtClean="0">
                <a:latin typeface="Century Gothic" pitchFamily="34" charset="0"/>
              </a:rPr>
              <a:t> my </a:t>
            </a:r>
            <a:r>
              <a:rPr lang="es-ES" sz="1600" b="1" dirty="0" err="1" smtClean="0">
                <a:latin typeface="Century Gothic" pitchFamily="34" charset="0"/>
              </a:rPr>
              <a:t>grandma</a:t>
            </a:r>
            <a:r>
              <a:rPr lang="es-ES" sz="1600" b="1" dirty="0" smtClean="0">
                <a:latin typeface="Century Gothic" pitchFamily="34" charset="0"/>
              </a:rPr>
              <a:t>	</a:t>
            </a:r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play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videogames</a:t>
            </a:r>
            <a:r>
              <a:rPr lang="es-ES" sz="1600" b="1" dirty="0" smtClean="0">
                <a:latin typeface="Century Gothic" pitchFamily="34" charset="0"/>
              </a:rPr>
              <a:t>	</a:t>
            </a:r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buy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souvenirs</a:t>
            </a:r>
            <a:endParaRPr lang="es-ES" sz="1600" b="1" dirty="0" smtClean="0">
              <a:latin typeface="Century Gothic" pitchFamily="34" charset="0"/>
            </a:endParaRPr>
          </a:p>
          <a:p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play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beach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volleyball</a:t>
            </a:r>
            <a:r>
              <a:rPr lang="es-ES" sz="1600" b="1" dirty="0" smtClean="0">
                <a:latin typeface="Century Gothic" pitchFamily="34" charset="0"/>
              </a:rPr>
              <a:t>	</a:t>
            </a:r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visit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monuments</a:t>
            </a:r>
            <a:r>
              <a:rPr lang="es-ES" sz="1600" b="1" dirty="0" smtClean="0">
                <a:latin typeface="Century Gothic" pitchFamily="34" charset="0"/>
              </a:rPr>
              <a:t>	</a:t>
            </a:r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play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the</a:t>
            </a:r>
            <a:r>
              <a:rPr lang="es-ES" sz="1600" b="1" dirty="0" smtClean="0">
                <a:latin typeface="Century Gothic" pitchFamily="34" charset="0"/>
              </a:rPr>
              <a:t> guitar</a:t>
            </a:r>
          </a:p>
          <a:p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swim</a:t>
            </a:r>
            <a:r>
              <a:rPr lang="es-ES" sz="1600" b="1" dirty="0" smtClean="0">
                <a:latin typeface="Century Gothic" pitchFamily="34" charset="0"/>
              </a:rPr>
              <a:t> in </a:t>
            </a:r>
            <a:r>
              <a:rPr lang="es-ES" sz="1600" b="1" dirty="0" err="1" smtClean="0">
                <a:latin typeface="Century Gothic" pitchFamily="34" charset="0"/>
              </a:rPr>
              <a:t>the</a:t>
            </a:r>
            <a:r>
              <a:rPr lang="es-ES" sz="1600" b="1" dirty="0" smtClean="0">
                <a:latin typeface="Century Gothic" pitchFamily="34" charset="0"/>
              </a:rPr>
              <a:t> sea		</a:t>
            </a:r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meet</a:t>
            </a:r>
            <a:r>
              <a:rPr lang="es-ES" sz="1600" b="1" dirty="0" smtClean="0">
                <a:latin typeface="Century Gothic" pitchFamily="34" charset="0"/>
              </a:rPr>
              <a:t> new </a:t>
            </a:r>
            <a:r>
              <a:rPr lang="es-ES" sz="1600" b="1" dirty="0" err="1" smtClean="0">
                <a:latin typeface="Century Gothic" pitchFamily="34" charset="0"/>
              </a:rPr>
              <a:t>people</a:t>
            </a:r>
            <a:r>
              <a:rPr lang="es-ES" sz="1600" b="1" dirty="0" smtClean="0">
                <a:latin typeface="Century Gothic" pitchFamily="34" charset="0"/>
              </a:rPr>
              <a:t>	</a:t>
            </a:r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watch</a:t>
            </a:r>
            <a:r>
              <a:rPr lang="es-ES" sz="1600" b="1" dirty="0" smtClean="0">
                <a:latin typeface="Century Gothic" pitchFamily="34" charset="0"/>
              </a:rPr>
              <a:t> TV</a:t>
            </a:r>
          </a:p>
          <a:p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take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pictures</a:t>
            </a:r>
            <a:r>
              <a:rPr lang="es-ES" sz="1600" b="1" dirty="0" smtClean="0">
                <a:latin typeface="Century Gothic" pitchFamily="34" charset="0"/>
              </a:rPr>
              <a:t>		</a:t>
            </a:r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read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books</a:t>
            </a:r>
            <a:endParaRPr lang="es-ES" sz="1600" b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99592" y="260649"/>
          <a:ext cx="7488832" cy="4698102"/>
        </p:xfrm>
        <a:graphic>
          <a:graphicData uri="http://schemas.openxmlformats.org/drawingml/2006/table">
            <a:tbl>
              <a:tblPr/>
              <a:tblGrid>
                <a:gridCol w="3743725"/>
                <a:gridCol w="3745107"/>
              </a:tblGrid>
              <a:tr h="261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Calibri"/>
                          <a:ea typeface="Calibri"/>
                          <a:cs typeface="Times New Roman"/>
                        </a:rPr>
                        <a:t>Echar</a:t>
                      </a:r>
                      <a:r>
                        <a:rPr lang="es-ES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fotos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7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Nadar</a:t>
                      </a:r>
                      <a:r>
                        <a:rPr lang="es-ES_tradn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en el mar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To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7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Jugar al </a:t>
                      </a:r>
                      <a:r>
                        <a:rPr lang="es-ES_tradnl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voley</a:t>
                      </a: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-playa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To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7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Visitar</a:t>
                      </a:r>
                      <a:r>
                        <a:rPr lang="es-ES_tradn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a mi abuela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To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37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Visitar monumentos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To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7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Conocer a gente nueva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7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Comprar</a:t>
                      </a:r>
                      <a:r>
                        <a:rPr lang="es-ES_tradn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recuerdos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7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Leer libros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To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7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Calibri"/>
                          <a:ea typeface="Calibri"/>
                          <a:cs typeface="Times New Roman"/>
                        </a:rPr>
                        <a:t>Ver</a:t>
                      </a:r>
                      <a:r>
                        <a:rPr lang="es-ES_tradnl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la tele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To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7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Calibri"/>
                          <a:ea typeface="Calibri"/>
                          <a:cs typeface="Times New Roman"/>
                        </a:rPr>
                        <a:t>Tocar la guitarra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 smtClean="0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7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Calibri"/>
                          <a:ea typeface="Calibri"/>
                          <a:cs typeface="Times New Roman"/>
                        </a:rPr>
                        <a:t>Jugar a los videojuegos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 smtClean="0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7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Calibri"/>
                          <a:ea typeface="Calibri"/>
                          <a:cs typeface="Times New Roman"/>
                        </a:rPr>
                        <a:t>Pasar tiempo con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 smtClean="0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7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Calibri"/>
                          <a:ea typeface="Calibri"/>
                          <a:cs typeface="Times New Roman"/>
                        </a:rPr>
                        <a:t>Tomar el sol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 smtClean="0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7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Calibri"/>
                          <a:ea typeface="Calibri"/>
                          <a:cs typeface="Times New Roman"/>
                        </a:rPr>
                        <a:t>Descansar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 smtClean="0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7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11560" y="5157192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visit</a:t>
            </a:r>
            <a:r>
              <a:rPr lang="es-ES" sz="1600" b="1" dirty="0" smtClean="0">
                <a:latin typeface="Century Gothic" pitchFamily="34" charset="0"/>
              </a:rPr>
              <a:t> my </a:t>
            </a:r>
            <a:r>
              <a:rPr lang="es-ES" sz="1600" b="1" dirty="0" err="1" smtClean="0">
                <a:latin typeface="Century Gothic" pitchFamily="34" charset="0"/>
              </a:rPr>
              <a:t>grandma</a:t>
            </a:r>
            <a:r>
              <a:rPr lang="es-ES" sz="1600" b="1" dirty="0" smtClean="0">
                <a:latin typeface="Century Gothic" pitchFamily="34" charset="0"/>
              </a:rPr>
              <a:t>	</a:t>
            </a:r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play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videogames</a:t>
            </a:r>
            <a:r>
              <a:rPr lang="es-ES" sz="1600" b="1" dirty="0" smtClean="0">
                <a:latin typeface="Century Gothic" pitchFamily="34" charset="0"/>
              </a:rPr>
              <a:t>	</a:t>
            </a:r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buy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souvenirs</a:t>
            </a:r>
            <a:endParaRPr lang="es-ES" sz="1600" b="1" dirty="0" smtClean="0">
              <a:latin typeface="Century Gothic" pitchFamily="34" charset="0"/>
            </a:endParaRPr>
          </a:p>
          <a:p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play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beach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volleyball</a:t>
            </a:r>
            <a:r>
              <a:rPr lang="es-ES" sz="1600" b="1" dirty="0" smtClean="0">
                <a:latin typeface="Century Gothic" pitchFamily="34" charset="0"/>
              </a:rPr>
              <a:t>	</a:t>
            </a:r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spend</a:t>
            </a:r>
            <a:r>
              <a:rPr lang="es-ES" sz="1600" b="1" dirty="0" smtClean="0">
                <a:latin typeface="Century Gothic" pitchFamily="34" charset="0"/>
              </a:rPr>
              <a:t> time </a:t>
            </a:r>
            <a:r>
              <a:rPr lang="es-ES" sz="1600" b="1" dirty="0" err="1" smtClean="0">
                <a:latin typeface="Century Gothic" pitchFamily="34" charset="0"/>
              </a:rPr>
              <a:t>with</a:t>
            </a:r>
            <a:r>
              <a:rPr lang="es-ES" sz="1600" b="1" dirty="0" smtClean="0">
                <a:latin typeface="Century Gothic" pitchFamily="34" charset="0"/>
              </a:rPr>
              <a:t>		</a:t>
            </a:r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sunbathe</a:t>
            </a:r>
            <a:endParaRPr lang="es-ES" sz="1600" b="1" dirty="0" smtClean="0">
              <a:latin typeface="Century Gothic" pitchFamily="34" charset="0"/>
            </a:endParaRPr>
          </a:p>
          <a:p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visit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monuments</a:t>
            </a:r>
            <a:r>
              <a:rPr lang="es-ES" sz="1600" b="1" dirty="0" smtClean="0">
                <a:latin typeface="Century Gothic" pitchFamily="34" charset="0"/>
              </a:rPr>
              <a:t>	</a:t>
            </a:r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play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the</a:t>
            </a:r>
            <a:r>
              <a:rPr lang="es-ES" sz="1600" b="1" dirty="0" smtClean="0">
                <a:latin typeface="Century Gothic" pitchFamily="34" charset="0"/>
              </a:rPr>
              <a:t> guitar		</a:t>
            </a:r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relax</a:t>
            </a:r>
          </a:p>
          <a:p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swim</a:t>
            </a:r>
            <a:r>
              <a:rPr lang="es-ES" sz="1600" b="1" dirty="0" smtClean="0">
                <a:latin typeface="Century Gothic" pitchFamily="34" charset="0"/>
              </a:rPr>
              <a:t> in </a:t>
            </a:r>
            <a:r>
              <a:rPr lang="es-ES" sz="1600" b="1" dirty="0" err="1" smtClean="0">
                <a:latin typeface="Century Gothic" pitchFamily="34" charset="0"/>
              </a:rPr>
              <a:t>the</a:t>
            </a:r>
            <a:r>
              <a:rPr lang="es-ES" sz="1600" b="1" dirty="0" smtClean="0">
                <a:latin typeface="Century Gothic" pitchFamily="34" charset="0"/>
              </a:rPr>
              <a:t> sea		</a:t>
            </a:r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meet</a:t>
            </a:r>
            <a:r>
              <a:rPr lang="es-ES" sz="1600" b="1" dirty="0" smtClean="0">
                <a:latin typeface="Century Gothic" pitchFamily="34" charset="0"/>
              </a:rPr>
              <a:t> new </a:t>
            </a:r>
            <a:r>
              <a:rPr lang="es-ES" sz="1600" b="1" dirty="0" err="1" smtClean="0">
                <a:latin typeface="Century Gothic" pitchFamily="34" charset="0"/>
              </a:rPr>
              <a:t>people</a:t>
            </a:r>
            <a:r>
              <a:rPr lang="es-ES" sz="1600" b="1" dirty="0" smtClean="0">
                <a:latin typeface="Century Gothic" pitchFamily="34" charset="0"/>
              </a:rPr>
              <a:t>	</a:t>
            </a:r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watch</a:t>
            </a:r>
            <a:r>
              <a:rPr lang="es-ES" sz="1600" b="1" dirty="0" smtClean="0">
                <a:latin typeface="Century Gothic" pitchFamily="34" charset="0"/>
              </a:rPr>
              <a:t> TV</a:t>
            </a:r>
          </a:p>
          <a:p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take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pictures</a:t>
            </a:r>
            <a:r>
              <a:rPr lang="es-ES" sz="1600" b="1" dirty="0" smtClean="0">
                <a:latin typeface="Century Gothic" pitchFamily="34" charset="0"/>
              </a:rPr>
              <a:t>		</a:t>
            </a:r>
            <a:r>
              <a:rPr lang="es-ES" sz="1600" b="1" dirty="0" err="1" smtClean="0">
                <a:latin typeface="Century Gothic" pitchFamily="34" charset="0"/>
              </a:rPr>
              <a:t>To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read</a:t>
            </a:r>
            <a:r>
              <a:rPr lang="es-ES" sz="1600" b="1" dirty="0" smtClean="0">
                <a:latin typeface="Century Gothic" pitchFamily="34" charset="0"/>
              </a:rPr>
              <a:t> </a:t>
            </a:r>
            <a:r>
              <a:rPr lang="es-ES" sz="1600" b="1" dirty="0" err="1" smtClean="0">
                <a:latin typeface="Century Gothic" pitchFamily="34" charset="0"/>
              </a:rPr>
              <a:t>books</a:t>
            </a:r>
            <a:r>
              <a:rPr lang="es-ES" sz="1600" b="1" dirty="0" smtClean="0">
                <a:latin typeface="Century Gothic" pitchFamily="34" charset="0"/>
              </a:rPr>
              <a:t>    		</a:t>
            </a:r>
            <a:endParaRPr lang="es-ES" sz="1600" b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67544" y="116632"/>
          <a:ext cx="8424936" cy="6028817"/>
        </p:xfrm>
        <a:graphic>
          <a:graphicData uri="http://schemas.openxmlformats.org/drawingml/2006/table">
            <a:tbl>
              <a:tblPr/>
              <a:tblGrid>
                <a:gridCol w="2105652"/>
                <a:gridCol w="2106428"/>
                <a:gridCol w="2106428"/>
                <a:gridCol w="2106428"/>
              </a:tblGrid>
              <a:tr h="387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latin typeface="Calibri"/>
                          <a:ea typeface="Calibri"/>
                          <a:cs typeface="Times New Roman"/>
                        </a:rPr>
                        <a:t>Buscar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Calibri"/>
                          <a:ea typeface="Calibri"/>
                          <a:cs typeface="Times New Roman"/>
                        </a:rPr>
                        <a:t>To look for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Calibri"/>
                          <a:ea typeface="Calibri"/>
                          <a:cs typeface="Times New Roman"/>
                        </a:rPr>
                        <a:t>Cambiar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Calibri"/>
                          <a:ea typeface="Calibri"/>
                          <a:cs typeface="Times New Roman"/>
                        </a:rPr>
                        <a:t>To change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Calibri"/>
                          <a:ea typeface="Calibri"/>
                          <a:cs typeface="Times New Roman"/>
                        </a:rPr>
                        <a:t>Caminar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Calibri"/>
                          <a:ea typeface="Calibri"/>
                          <a:cs typeface="Times New Roman"/>
                        </a:rPr>
                        <a:t>To walk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Calibri"/>
                          <a:ea typeface="Calibri"/>
                          <a:cs typeface="Times New Roman"/>
                        </a:rPr>
                        <a:t>Conducir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Calibri"/>
                          <a:ea typeface="Calibri"/>
                          <a:cs typeface="Times New Roman"/>
                        </a:rPr>
                        <a:t>To drive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Calibri"/>
                          <a:ea typeface="Calibri"/>
                          <a:cs typeface="Times New Roman"/>
                        </a:rPr>
                        <a:t>Continuar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Calibri"/>
                          <a:ea typeface="Calibri"/>
                          <a:cs typeface="Times New Roman"/>
                        </a:rPr>
                        <a:t>To continue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Calibri"/>
                          <a:ea typeface="Calibri"/>
                          <a:cs typeface="Times New Roman"/>
                        </a:rPr>
                        <a:t>Cruzar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Calibri"/>
                          <a:ea typeface="Calibri"/>
                          <a:cs typeface="Times New Roman"/>
                        </a:rPr>
                        <a:t>To cross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Calibri"/>
                          <a:ea typeface="Calibri"/>
                          <a:cs typeface="Times New Roman"/>
                        </a:rPr>
                        <a:t>Dejar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Calibri"/>
                          <a:ea typeface="Calibri"/>
                          <a:cs typeface="Times New Roman"/>
                        </a:rPr>
                        <a:t>To leave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Calibri"/>
                          <a:ea typeface="Calibri"/>
                          <a:cs typeface="Times New Roman"/>
                        </a:rPr>
                        <a:t>Descansar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Calibri"/>
                          <a:ea typeface="Calibri"/>
                          <a:cs typeface="Times New Roman"/>
                        </a:rPr>
                        <a:t>To relax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Calibri"/>
                          <a:ea typeface="Calibri"/>
                          <a:cs typeface="Times New Roman"/>
                        </a:rPr>
                        <a:t>Doblar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Calibri"/>
                          <a:ea typeface="Calibri"/>
                          <a:cs typeface="Times New Roman"/>
                        </a:rPr>
                        <a:t>To fold/turn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Calibri"/>
                          <a:ea typeface="Calibri"/>
                          <a:cs typeface="Times New Roman"/>
                        </a:rPr>
                        <a:t>Esquiar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err="1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s-ES_tradnl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_tradnl" sz="1800" dirty="0" err="1">
                          <a:latin typeface="Calibri"/>
                          <a:ea typeface="Calibri"/>
                          <a:cs typeface="Times New Roman"/>
                        </a:rPr>
                        <a:t>ski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Calibri"/>
                          <a:ea typeface="Calibri"/>
                          <a:cs typeface="Times New Roman"/>
                        </a:rPr>
                        <a:t>Estar de vacaciones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Calibri"/>
                          <a:ea typeface="Calibri"/>
                          <a:cs typeface="Times New Roman"/>
                        </a:rPr>
                        <a:t>To be on holiday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Calibri"/>
                          <a:ea typeface="Calibri"/>
                          <a:cs typeface="Times New Roman"/>
                        </a:rPr>
                        <a:t>Funcionar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Calibri"/>
                          <a:ea typeface="Calibri"/>
                          <a:cs typeface="Times New Roman"/>
                        </a:rPr>
                        <a:t>To opérate/work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Calibri"/>
                          <a:ea typeface="Calibri"/>
                          <a:cs typeface="Times New Roman"/>
                        </a:rPr>
                        <a:t>Informar(se)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Calibri"/>
                          <a:ea typeface="Calibri"/>
                          <a:cs typeface="Times New Roman"/>
                        </a:rPr>
                        <a:t>To inform (find out)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Calibri"/>
                          <a:ea typeface="Calibri"/>
                          <a:cs typeface="Times New Roman"/>
                        </a:rPr>
                        <a:t>Ir al extrajero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Calibri"/>
                          <a:ea typeface="Calibri"/>
                          <a:cs typeface="Times New Roman"/>
                        </a:rPr>
                        <a:t>To go abroad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Calibri"/>
                          <a:ea typeface="Calibri"/>
                          <a:cs typeface="Times New Roman"/>
                        </a:rPr>
                        <a:t>Ir de excursión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To go on a trip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Ir de vacaciones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To go on holiday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Calibri"/>
                          <a:ea typeface="Calibri"/>
                          <a:cs typeface="Times New Roman"/>
                        </a:rPr>
                        <a:t>Llegar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To arrive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Llevar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To take/bring/wear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latin typeface="Calibri"/>
                          <a:ea typeface="Calibri"/>
                          <a:cs typeface="Times New Roman"/>
                        </a:rPr>
                        <a:t>Parar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To stop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Pasar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To spend time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latin typeface="Calibri"/>
                          <a:ea typeface="Calibri"/>
                          <a:cs typeface="Times New Roman"/>
                        </a:rPr>
                        <a:t>Pedir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To order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Quedarse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To stay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latin typeface="Calibri"/>
                          <a:ea typeface="Calibri"/>
                          <a:cs typeface="Times New Roman"/>
                        </a:rPr>
                        <a:t>Recomendar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To recommend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Recordar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To remember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Calibri"/>
                          <a:ea typeface="Calibri"/>
                          <a:cs typeface="Times New Roman"/>
                        </a:rPr>
                        <a:t>Reservar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To reserve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Sacar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To take out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Calibri"/>
                          <a:ea typeface="Calibri"/>
                          <a:cs typeface="Times New Roman"/>
                        </a:rPr>
                        <a:t>Sacar fotos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To take photos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Seguir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To follow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Calibri"/>
                          <a:ea typeface="Calibri"/>
                          <a:cs typeface="Times New Roman"/>
                        </a:rPr>
                        <a:t>Tardar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To take time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Tomar el sol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To sunbathe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Calibri"/>
                          <a:ea typeface="Calibri"/>
                          <a:cs typeface="Times New Roman"/>
                        </a:rPr>
                        <a:t>Torcer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To twist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Traer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To bring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Calibri"/>
                          <a:ea typeface="Calibri"/>
                          <a:cs typeface="Times New Roman"/>
                        </a:rPr>
                        <a:t>Viajar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To travel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Visitar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To visit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latin typeface="Calibri"/>
                          <a:ea typeface="Calibri"/>
                          <a:cs typeface="Times New Roman"/>
                        </a:rPr>
                        <a:t>Volver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To return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Calibri"/>
                          <a:ea typeface="Calibri"/>
                          <a:cs typeface="Times New Roman"/>
                        </a:rPr>
                        <a:t>Hacer transbordo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Calibri"/>
                          <a:ea typeface="Calibri"/>
                          <a:cs typeface="Times New Roman"/>
                        </a:rPr>
                        <a:t>To change (transport)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Calibri"/>
                          <a:ea typeface="Calibri"/>
                          <a:cs typeface="Times New Roman"/>
                        </a:rPr>
                        <a:t>Detener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 smtClean="0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s-ES" sz="1800" dirty="0" smtClean="0">
                          <a:latin typeface="Calibri"/>
                          <a:ea typeface="Calibri"/>
                          <a:cs typeface="Times New Roman"/>
                        </a:rPr>
                        <a:t> stop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Calibri"/>
                          <a:ea typeface="Calibri"/>
                          <a:cs typeface="Times New Roman"/>
                        </a:rPr>
                        <a:t>Quejarse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Calibri"/>
                          <a:ea typeface="Calibri"/>
                          <a:cs typeface="Times New Roman"/>
                        </a:rPr>
                        <a:t>To complain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96" marR="6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285</Words>
  <Application>Microsoft Office PowerPoint</Application>
  <PresentationFormat>Presentación en pantalla (4:3)</PresentationFormat>
  <Paragraphs>153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http://www.centor.mx.gd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Sara</dc:creator>
  <cp:lastModifiedBy>Sara</cp:lastModifiedBy>
  <cp:revision>3</cp:revision>
  <dcterms:created xsi:type="dcterms:W3CDTF">2015-09-20T18:27:18Z</dcterms:created>
  <dcterms:modified xsi:type="dcterms:W3CDTF">2015-09-20T18:56:03Z</dcterms:modified>
</cp:coreProperties>
</file>