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96" r:id="rId2"/>
    <p:sldId id="297" r:id="rId3"/>
  </p:sldIdLst>
  <p:sldSz cx="9144000" cy="6858000" type="screen4x3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66FF33"/>
    <a:srgbClr val="FFCC66"/>
    <a:srgbClr val="FF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903" tIns="66452" rIns="132903" bIns="66452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903" tIns="66452" rIns="132903" bIns="66452" rtlCol="0"/>
          <a:lstStyle>
            <a:lvl1pPr algn="r">
              <a:defRPr sz="1700"/>
            </a:lvl1pPr>
          </a:lstStyle>
          <a:p>
            <a:fld id="{9E23AA23-6E2E-48E2-A9B6-4B392CCC9EE7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5485"/>
            <a:ext cx="4301543" cy="717788"/>
          </a:xfrm>
          <a:prstGeom prst="rect">
            <a:avLst/>
          </a:prstGeom>
        </p:spPr>
        <p:txBody>
          <a:bodyPr vert="horz" lIns="132903" tIns="66452" rIns="132903" bIns="66452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5485"/>
            <a:ext cx="4301543" cy="717788"/>
          </a:xfrm>
          <a:prstGeom prst="rect">
            <a:avLst/>
          </a:prstGeom>
        </p:spPr>
        <p:txBody>
          <a:bodyPr vert="horz" lIns="132903" tIns="66452" rIns="132903" bIns="66452" rtlCol="0" anchor="b"/>
          <a:lstStyle>
            <a:lvl1pPr algn="r">
              <a:defRPr sz="1700"/>
            </a:lvl1pPr>
          </a:lstStyle>
          <a:p>
            <a:fld id="{06852672-0F75-4BE8-B317-FA3EFD356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2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8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DDD-DF64-43A6-B0A6-3FAA1EF8F899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68600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76450" cy="1657711"/>
          </a:xfrm>
          <a:prstGeom prst="rect">
            <a:avLst/>
          </a:prstGeom>
          <a:solidFill>
            <a:srgbClr val="FF9900"/>
          </a:solidFill>
        </p:spPr>
        <p:txBody>
          <a:bodyPr vert="wordArtVert" wrap="square" rtlCol="0">
            <a:spAutoFit/>
          </a:bodyPr>
          <a:lstStyle/>
          <a:p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383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6672"/>
              </p:ext>
            </p:extLst>
          </p:nvPr>
        </p:nvGraphicFramePr>
        <p:xfrm>
          <a:off x="5652120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82192"/>
              </p:ext>
            </p:extLst>
          </p:nvPr>
        </p:nvGraphicFramePr>
        <p:xfrm>
          <a:off x="467544" y="2536719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84462" y="2362441"/>
            <a:ext cx="367216" cy="182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7591"/>
              </p:ext>
            </p:extLst>
          </p:nvPr>
        </p:nvGraphicFramePr>
        <p:xfrm>
          <a:off x="3131840" y="250209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9101"/>
              </p:ext>
            </p:extLst>
          </p:nvPr>
        </p:nvGraphicFramePr>
        <p:xfrm>
          <a:off x="5580112" y="254099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79113"/>
              </p:ext>
            </p:extLst>
          </p:nvPr>
        </p:nvGraphicFramePr>
        <p:xfrm>
          <a:off x="472338" y="4642067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14513" y="4601850"/>
            <a:ext cx="376450" cy="1657711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5540" y="4458598"/>
            <a:ext cx="7884368" cy="1944216"/>
          </a:xfrm>
          <a:prstGeom prst="roundRect">
            <a:avLst/>
          </a:prstGeom>
          <a:noFill/>
          <a:ln w="57150">
            <a:solidFill>
              <a:srgbClr val="CC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19818"/>
              </p:ext>
            </p:extLst>
          </p:nvPr>
        </p:nvGraphicFramePr>
        <p:xfrm>
          <a:off x="3010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13798"/>
              </p:ext>
            </p:extLst>
          </p:nvPr>
        </p:nvGraphicFramePr>
        <p:xfrm>
          <a:off x="5508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7527" y="1103691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5891" y="147302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0963" y="307648"/>
            <a:ext cx="376450" cy="1657711"/>
          </a:xfrm>
          <a:prstGeom prst="rect">
            <a:avLst/>
          </a:prstGeom>
          <a:noFill/>
          <a:ln w="28575">
            <a:solidFill>
              <a:srgbClr val="FF990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84284" y="2362441"/>
            <a:ext cx="376450" cy="1826322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75568" y="4458598"/>
            <a:ext cx="376450" cy="2236884"/>
          </a:xfrm>
          <a:prstGeom prst="rect">
            <a:avLst/>
          </a:prstGeom>
          <a:noFill/>
          <a:ln w="28575">
            <a:solidFill>
              <a:srgbClr val="CC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46724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30732" cy="1657711"/>
          </a:xfrm>
          <a:prstGeom prst="rect">
            <a:avLst/>
          </a:prstGeom>
          <a:solidFill>
            <a:srgbClr val="00B050"/>
          </a:solidFill>
        </p:spPr>
        <p:txBody>
          <a:bodyPr vert="wordArtVert" wrap="square" rtlCol="0">
            <a:spAutoFit/>
          </a:bodyPr>
          <a:lstStyle/>
          <a:p>
            <a:r>
              <a:rPr lang="en-GB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8269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184462" y="2362441"/>
            <a:ext cx="330732" cy="1826322"/>
          </a:xfrm>
          <a:prstGeom prst="rect">
            <a:avLst/>
          </a:prstGeom>
          <a:solidFill>
            <a:srgbClr val="FF99FF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13016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87061" y="1230399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70957" y="156215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69327" y="324512"/>
            <a:ext cx="568232" cy="165771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75768" y="2362441"/>
            <a:ext cx="568232" cy="1826322"/>
          </a:xfrm>
          <a:prstGeom prst="rect">
            <a:avLst/>
          </a:prstGeom>
          <a:noFill/>
          <a:ln w="28575">
            <a:solidFill>
              <a:srgbClr val="FF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7892" y="1843723"/>
            <a:ext cx="3523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Descriptions</a:t>
            </a:r>
            <a:r>
              <a:rPr lang="es-ES" sz="1200" b="1" dirty="0" smtClean="0"/>
              <a:t> in </a:t>
            </a:r>
            <a:r>
              <a:rPr lang="es-ES" sz="1200" b="1" dirty="0" err="1" smtClean="0"/>
              <a:t>the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past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was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playing</a:t>
            </a:r>
            <a:r>
              <a:rPr lang="es-ES" sz="1200" b="1" dirty="0" smtClean="0"/>
              <a:t>, I </a:t>
            </a:r>
            <a:r>
              <a:rPr lang="es-ES" sz="1200" b="1" dirty="0" err="1" smtClean="0"/>
              <a:t>used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to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10498"/>
              </p:ext>
            </p:extLst>
          </p:nvPr>
        </p:nvGraphicFramePr>
        <p:xfrm>
          <a:off x="5585076" y="37321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99792" y="3931445"/>
            <a:ext cx="19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Express </a:t>
            </a:r>
            <a:r>
              <a:rPr lang="es-ES" sz="1200" b="1" dirty="0" err="1" smtClean="0"/>
              <a:t>desire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would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66947"/>
              </p:ext>
            </p:extLst>
          </p:nvPr>
        </p:nvGraphicFramePr>
        <p:xfrm>
          <a:off x="424626" y="251785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6444"/>
              </p:ext>
            </p:extLst>
          </p:nvPr>
        </p:nvGraphicFramePr>
        <p:xfrm>
          <a:off x="3054220" y="2450918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36795"/>
              </p:ext>
            </p:extLst>
          </p:nvPr>
        </p:nvGraphicFramePr>
        <p:xfrm>
          <a:off x="5652120" y="2437671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156310" y="4389347"/>
            <a:ext cx="2615490" cy="1847965"/>
          </a:xfrm>
          <a:prstGeom prst="roundRect">
            <a:avLst/>
          </a:prstGeom>
          <a:noFill/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915816" y="4471045"/>
            <a:ext cx="476797" cy="1657711"/>
          </a:xfrm>
          <a:prstGeom prst="rect">
            <a:avLst/>
          </a:prstGeom>
          <a:solidFill>
            <a:srgbClr val="66FF33"/>
          </a:solidFill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PRETERITO</a:t>
            </a:r>
          </a:p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53445"/>
              </p:ext>
            </p:extLst>
          </p:nvPr>
        </p:nvGraphicFramePr>
        <p:xfrm>
          <a:off x="289777" y="4581128"/>
          <a:ext cx="1329895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2874"/>
                <a:gridCol w="667021"/>
              </a:tblGrid>
              <a:tr h="1791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HABER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HAVE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habeis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ross 3"/>
          <p:cNvSpPr/>
          <p:nvPr/>
        </p:nvSpPr>
        <p:spPr>
          <a:xfrm>
            <a:off x="1707837" y="5157192"/>
            <a:ext cx="312049" cy="288032"/>
          </a:xfrm>
          <a:prstGeom prst="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52884"/>
              </p:ext>
            </p:extLst>
          </p:nvPr>
        </p:nvGraphicFramePr>
        <p:xfrm>
          <a:off x="2113790" y="4733959"/>
          <a:ext cx="564106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4106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ADO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IDO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98607" y="5905673"/>
            <a:ext cx="233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Just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finished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action</a:t>
            </a:r>
            <a:r>
              <a:rPr lang="es-ES" sz="1200" b="1" dirty="0" smtClean="0"/>
              <a:t>: </a:t>
            </a:r>
            <a:r>
              <a:rPr lang="es-ES" sz="1200" b="1" dirty="0" smtClean="0"/>
              <a:t>I </a:t>
            </a:r>
            <a:r>
              <a:rPr lang="es-ES" sz="1200" b="1" dirty="0" err="1" smtClean="0"/>
              <a:t>have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played</a:t>
            </a:r>
            <a:endParaRPr lang="en-GB" sz="12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3727234" y="4389346"/>
            <a:ext cx="3149021" cy="1976724"/>
          </a:xfrm>
          <a:prstGeom prst="roundRect">
            <a:avLst/>
          </a:prstGeom>
          <a:noFill/>
          <a:ln w="57150">
            <a:solidFill>
              <a:srgbClr val="FF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29075"/>
              </p:ext>
            </p:extLst>
          </p:nvPr>
        </p:nvGraphicFramePr>
        <p:xfrm>
          <a:off x="3851920" y="4714841"/>
          <a:ext cx="1584177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9619"/>
                <a:gridCol w="794558"/>
              </a:tblGrid>
              <a:tr h="1137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ESTAR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BE(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+mn-ea"/>
                        </a:rPr>
                        <a:t>Temp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.)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estoy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</a:t>
                      </a: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estáis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869532" y="5951909"/>
            <a:ext cx="2619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Action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is</a:t>
            </a:r>
            <a:r>
              <a:rPr lang="es-ES" sz="1200" b="1" dirty="0" smtClean="0"/>
              <a:t> happening </a:t>
            </a:r>
            <a:r>
              <a:rPr lang="es-ES" sz="1200" b="1" dirty="0" err="1" smtClean="0"/>
              <a:t>now</a:t>
            </a:r>
            <a:r>
              <a:rPr lang="es-ES" sz="1200" b="1" dirty="0" smtClean="0"/>
              <a:t>: </a:t>
            </a:r>
            <a:r>
              <a:rPr lang="es-ES" sz="1200" b="1" dirty="0" smtClean="0"/>
              <a:t>I </a:t>
            </a:r>
            <a:r>
              <a:rPr lang="es-ES" sz="1200" b="1" dirty="0" smtClean="0"/>
              <a:t>am </a:t>
            </a:r>
            <a:r>
              <a:rPr lang="es-ES" sz="1200" b="1" dirty="0" err="1" smtClean="0"/>
              <a:t>playing</a:t>
            </a:r>
            <a:endParaRPr lang="en-GB" sz="1200" b="1" dirty="0"/>
          </a:p>
        </p:txBody>
      </p:sp>
      <p:sp>
        <p:nvSpPr>
          <p:cNvPr id="38" name="Cross 37"/>
          <p:cNvSpPr/>
          <p:nvPr/>
        </p:nvSpPr>
        <p:spPr>
          <a:xfrm>
            <a:off x="5508104" y="5169312"/>
            <a:ext cx="312049" cy="288032"/>
          </a:xfrm>
          <a:prstGeom prst="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021393" y="4524961"/>
            <a:ext cx="476797" cy="1657711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PRETERITO</a:t>
            </a:r>
          </a:p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94923"/>
              </p:ext>
            </p:extLst>
          </p:nvPr>
        </p:nvGraphicFramePr>
        <p:xfrm>
          <a:off x="5974662" y="4779337"/>
          <a:ext cx="760624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0624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AnDO</a:t>
                      </a: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IenDO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IenDO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2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143</Words>
  <Application>Microsoft Office PowerPoint</Application>
  <PresentationFormat>On-screen Show (4:3)</PresentationFormat>
  <Paragraphs>166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Birkdale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 el presente</dc:title>
  <dc:creator>Administrator</dc:creator>
  <cp:lastModifiedBy>Sarah Mallo</cp:lastModifiedBy>
  <cp:revision>38</cp:revision>
  <cp:lastPrinted>2015-05-22T08:59:21Z</cp:lastPrinted>
  <dcterms:created xsi:type="dcterms:W3CDTF">2013-10-08T09:10:31Z</dcterms:created>
  <dcterms:modified xsi:type="dcterms:W3CDTF">2015-05-22T09:23:52Z</dcterms:modified>
</cp:coreProperties>
</file>